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3" r:id="rId8"/>
    <p:sldId id="262" r:id="rId9"/>
  </p:sldIdLst>
  <p:sldSz cx="14257338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400" y="44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198" y="3314954"/>
            <a:ext cx="12128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0398" y="5988304"/>
            <a:ext cx="99885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466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8699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466" y="427736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66" y="2459482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1568" y="9944862"/>
            <a:ext cx="456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466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3911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669" y="774700"/>
            <a:ext cx="13563600" cy="922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722A1A55-4B3C-900C-F2F4-399D70F16A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069" y="2603500"/>
            <a:ext cx="10972799" cy="6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4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7469" y="241300"/>
            <a:ext cx="12115800" cy="1013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99227406-E200-3FCE-BFCB-2AE2487830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1669" y="6870700"/>
            <a:ext cx="6616257" cy="3281357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05003C09-5948-E998-1ACE-A44DF1076E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68" y="927100"/>
            <a:ext cx="12573001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56D1CFD3-EC30-9505-2F4A-925431D62F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2869" y="1536700"/>
            <a:ext cx="8382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D012BB-6E95-ED49-E335-9D3D1495EF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9" y="1079500"/>
            <a:ext cx="13335000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365FBFA-D33F-AA9F-7060-39CD200F236B}"/>
              </a:ext>
            </a:extLst>
          </p:cNvPr>
          <p:cNvPicPr/>
          <p:nvPr/>
        </p:nvPicPr>
        <p:blipFill rotWithShape="1">
          <a:blip r:embed="rId2" cstate="print"/>
          <a:srcRect r="4027" b="73066"/>
          <a:stretch/>
        </p:blipFill>
        <p:spPr>
          <a:xfrm>
            <a:off x="575469" y="1633621"/>
            <a:ext cx="12649200" cy="41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AAB54BB-632A-C90B-43AD-8A3D253FB82F}"/>
              </a:ext>
            </a:extLst>
          </p:cNvPr>
          <p:cNvPicPr/>
          <p:nvPr/>
        </p:nvPicPr>
        <p:blipFill rotWithShape="1">
          <a:blip r:embed="rId2" cstate="print"/>
          <a:srcRect t="25954"/>
          <a:stretch/>
        </p:blipFill>
        <p:spPr>
          <a:xfrm>
            <a:off x="956469" y="469900"/>
            <a:ext cx="120396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3</dc:title>
  <cp:lastModifiedBy>user</cp:lastModifiedBy>
  <cp:revision>2</cp:revision>
  <dcterms:created xsi:type="dcterms:W3CDTF">2023-09-19T17:36:10Z</dcterms:created>
  <dcterms:modified xsi:type="dcterms:W3CDTF">2023-09-19T17:47:51Z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Pages</vt:lpwstr>
  </property>
  <property fmtid="{D5CDD505-2E9C-101B-9397-08002B2CF9AE}" pid="4" name="LastSaved">
    <vt:filetime>2023-09-19T00:00:00Z</vt:filetime>
  </property>
  <property fmtid="{D5CDD505-2E9C-101B-9397-08002B2CF9AE}" pid="5" name="Producer">
    <vt:lpwstr>iOS Version 15.6 (Build 19G71) Quartz PDFContext</vt:lpwstr>
  </property>
</Properties>
</file>