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0" r:id="rId9"/>
    <p:sldId id="261" r:id="rId10"/>
  </p:sldIdLst>
  <p:sldSz cx="14257338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400" y="44"/>
      </p:cViewPr>
      <p:guideLst>
        <p:guide orient="horz" pos="2880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0198" y="3314954"/>
            <a:ext cx="12128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0398" y="5988304"/>
            <a:ext cx="99885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3466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48699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3466" y="427736"/>
            <a:ext cx="12842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466" y="2459482"/>
            <a:ext cx="12842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51568" y="9944862"/>
            <a:ext cx="45661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3466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3911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7669" y="317500"/>
            <a:ext cx="8669738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12C8C42-0D4A-8805-50FA-624525069C86}"/>
              </a:ext>
            </a:extLst>
          </p:cNvPr>
          <p:cNvPicPr/>
          <p:nvPr/>
        </p:nvPicPr>
        <p:blipFill rotWithShape="1">
          <a:blip r:embed="rId2" cstate="print"/>
          <a:srcRect b="67424"/>
          <a:stretch/>
        </p:blipFill>
        <p:spPr>
          <a:xfrm>
            <a:off x="2251869" y="7099300"/>
            <a:ext cx="8077200" cy="3276600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7E1546C8-5FAD-8B59-503F-8FF39C606054}"/>
              </a:ext>
            </a:extLst>
          </p:cNvPr>
          <p:cNvPicPr/>
          <p:nvPr/>
        </p:nvPicPr>
        <p:blipFill rotWithShape="1">
          <a:blip r:embed="rId3" cstate="print"/>
          <a:srcRect l="-2637" t="48483" r="1" b="2"/>
          <a:stretch/>
        </p:blipFill>
        <p:spPr>
          <a:xfrm>
            <a:off x="1489869" y="774700"/>
            <a:ext cx="10363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9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31818"/>
          <a:stretch/>
        </p:blipFill>
        <p:spPr>
          <a:xfrm>
            <a:off x="804069" y="241300"/>
            <a:ext cx="121920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66DCB72-2635-C9FF-CA2E-56D550BCB19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9869" y="1003300"/>
            <a:ext cx="1150620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5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469" y="395261"/>
            <a:ext cx="13182600" cy="96758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2B47B2E-F669-13E1-A5E8-246553C0E9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869" y="499760"/>
            <a:ext cx="12573000" cy="70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5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469" y="546100"/>
            <a:ext cx="12954000" cy="952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37503"/>
          <a:stretch/>
        </p:blipFill>
        <p:spPr>
          <a:xfrm>
            <a:off x="1947069" y="469900"/>
            <a:ext cx="10134600" cy="982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4520E6C-6D84-6A3D-B77D-58AEB578E757}"/>
              </a:ext>
            </a:extLst>
          </p:cNvPr>
          <p:cNvPicPr/>
          <p:nvPr/>
        </p:nvPicPr>
        <p:blipFill rotWithShape="1">
          <a:blip r:embed="rId2" cstate="print"/>
          <a:srcRect t="62497"/>
          <a:stretch/>
        </p:blipFill>
        <p:spPr>
          <a:xfrm>
            <a:off x="346869" y="1079500"/>
            <a:ext cx="13639800" cy="769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8</dc:title>
  <cp:lastModifiedBy>user</cp:lastModifiedBy>
  <cp:revision>1</cp:revision>
  <dcterms:created xsi:type="dcterms:W3CDTF">2023-09-19T18:13:22Z</dcterms:created>
  <dcterms:modified xsi:type="dcterms:W3CDTF">2023-09-19T18:19:56Z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2023-05-12T00:00:00Z</vt:filetime>
  </property>
  <property fmtid="{D5CDD505-2E9C-101B-9397-08002B2CF9AE}" pid="3" name="Creator">
    <vt:lpwstr>Pages</vt:lpwstr>
  </property>
  <property fmtid="{D5CDD505-2E9C-101B-9397-08002B2CF9AE}" pid="4" name="LastSaved">
    <vt:filetime>2023-09-19T00:00:00Z</vt:filetime>
  </property>
</Properties>
</file>