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186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6B873F-AA56-4CC3-81EA-F061B6AFDA74}" type="datetimeFigureOut">
              <a:rPr lang="en-IN" smtClean="0"/>
              <a:t>26-03-2022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8F6BA4-850C-4F33-9C3F-AAEAD1D7E28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57316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8F6BA4-850C-4F33-9C3F-AAEAD1D7E283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7100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3/26/2022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3/26/2022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3/26/2022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36950" y="475310"/>
            <a:ext cx="3070098" cy="697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1563979"/>
            <a:ext cx="8072119" cy="41173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jp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geogrify.net/GEO1/Images/FOPG/03T2.jpg" TargetMode="External"/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geogrify.net/GEO1/Images/FOPG/03T2.jpg" TargetMode="External"/><Relationship Id="rId2" Type="http://schemas.openxmlformats.org/officeDocument/2006/relationships/hyperlink" Target="http://burro.cwru.edu/Academics/Astr201/Atmosphere/structure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xaminer.com/images/blog/replicate/EXID47225/images/cause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burro.cwru.edu/Academics/Astr201/Atmosphere/structure.jpg" TargetMode="External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-18011" y="-76200"/>
            <a:ext cx="8980932" cy="5838319"/>
            <a:chOff x="163068" y="481583"/>
            <a:chExt cx="8980932" cy="5838319"/>
          </a:xfrm>
        </p:grpSpPr>
        <p:sp>
          <p:nvSpPr>
            <p:cNvPr id="4" name="object 4"/>
            <p:cNvSpPr/>
            <p:nvPr/>
          </p:nvSpPr>
          <p:spPr>
            <a:xfrm>
              <a:off x="163068" y="481583"/>
              <a:ext cx="8980932" cy="111709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10540" y="1304544"/>
              <a:ext cx="8590788" cy="111709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523744" y="2127504"/>
              <a:ext cx="4407408" cy="1117091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62051" y="907033"/>
              <a:ext cx="8142351" cy="473837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656073" y="1101470"/>
              <a:ext cx="164973" cy="221234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103373" y="1106169"/>
              <a:ext cx="149225" cy="212471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531362" y="1101470"/>
              <a:ext cx="164973" cy="221234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734565" y="1101470"/>
              <a:ext cx="164972" cy="221234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8587612" y="1094358"/>
              <a:ext cx="144272" cy="94361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784977" y="1094358"/>
              <a:ext cx="144272" cy="94361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62051" y="932052"/>
              <a:ext cx="8142605" cy="448945"/>
            </a:xfrm>
            <a:custGeom>
              <a:avLst/>
              <a:gdLst/>
              <a:ahLst/>
              <a:cxnLst/>
              <a:rect l="l" t="t" r="r" b="b"/>
              <a:pathLst>
                <a:path w="8142605" h="448944">
                  <a:moveTo>
                    <a:pt x="7303134" y="117601"/>
                  </a:moveTo>
                  <a:lnTo>
                    <a:pt x="7311390" y="117601"/>
                  </a:lnTo>
                  <a:lnTo>
                    <a:pt x="7318248" y="117856"/>
                  </a:lnTo>
                  <a:lnTo>
                    <a:pt x="7323582" y="118491"/>
                  </a:lnTo>
                  <a:lnTo>
                    <a:pt x="7328916" y="118999"/>
                  </a:lnTo>
                  <a:lnTo>
                    <a:pt x="7343267" y="125095"/>
                  </a:lnTo>
                  <a:lnTo>
                    <a:pt x="7344664" y="126746"/>
                  </a:lnTo>
                  <a:lnTo>
                    <a:pt x="7345299" y="128777"/>
                  </a:lnTo>
                  <a:lnTo>
                    <a:pt x="7345299" y="130937"/>
                  </a:lnTo>
                  <a:lnTo>
                    <a:pt x="7345299" y="299720"/>
                  </a:lnTo>
                  <a:lnTo>
                    <a:pt x="7350379" y="343788"/>
                  </a:lnTo>
                  <a:lnTo>
                    <a:pt x="7379589" y="373761"/>
                  </a:lnTo>
                  <a:lnTo>
                    <a:pt x="7387082" y="375412"/>
                  </a:lnTo>
                  <a:lnTo>
                    <a:pt x="7395591" y="375412"/>
                  </a:lnTo>
                  <a:lnTo>
                    <a:pt x="7436088" y="357175"/>
                  </a:lnTo>
                  <a:lnTo>
                    <a:pt x="7462520" y="329564"/>
                  </a:lnTo>
                  <a:lnTo>
                    <a:pt x="7462520" y="130937"/>
                  </a:lnTo>
                  <a:lnTo>
                    <a:pt x="7462520" y="128777"/>
                  </a:lnTo>
                  <a:lnTo>
                    <a:pt x="7483983" y="118491"/>
                  </a:lnTo>
                  <a:lnTo>
                    <a:pt x="7489317" y="117856"/>
                  </a:lnTo>
                  <a:lnTo>
                    <a:pt x="7496175" y="117601"/>
                  </a:lnTo>
                  <a:lnTo>
                    <a:pt x="7504430" y="117601"/>
                  </a:lnTo>
                  <a:lnTo>
                    <a:pt x="7512684" y="117601"/>
                  </a:lnTo>
                  <a:lnTo>
                    <a:pt x="7519416" y="117856"/>
                  </a:lnTo>
                  <a:lnTo>
                    <a:pt x="7524750" y="118491"/>
                  </a:lnTo>
                  <a:lnTo>
                    <a:pt x="7530210" y="118999"/>
                  </a:lnTo>
                  <a:lnTo>
                    <a:pt x="7544181" y="125095"/>
                  </a:lnTo>
                  <a:lnTo>
                    <a:pt x="7545578" y="126746"/>
                  </a:lnTo>
                  <a:lnTo>
                    <a:pt x="7546213" y="128777"/>
                  </a:lnTo>
                  <a:lnTo>
                    <a:pt x="7546213" y="130937"/>
                  </a:lnTo>
                  <a:lnTo>
                    <a:pt x="7546213" y="429641"/>
                  </a:lnTo>
                  <a:lnTo>
                    <a:pt x="7546213" y="431926"/>
                  </a:lnTo>
                  <a:lnTo>
                    <a:pt x="7545705" y="433832"/>
                  </a:lnTo>
                  <a:lnTo>
                    <a:pt x="7544562" y="435483"/>
                  </a:lnTo>
                  <a:lnTo>
                    <a:pt x="7543419" y="437261"/>
                  </a:lnTo>
                  <a:lnTo>
                    <a:pt x="7541514" y="438658"/>
                  </a:lnTo>
                  <a:lnTo>
                    <a:pt x="7538720" y="439674"/>
                  </a:lnTo>
                  <a:lnTo>
                    <a:pt x="7535926" y="440817"/>
                  </a:lnTo>
                  <a:lnTo>
                    <a:pt x="7532243" y="441706"/>
                  </a:lnTo>
                  <a:lnTo>
                    <a:pt x="7527671" y="442213"/>
                  </a:lnTo>
                  <a:lnTo>
                    <a:pt x="7523099" y="442849"/>
                  </a:lnTo>
                  <a:lnTo>
                    <a:pt x="7517257" y="443102"/>
                  </a:lnTo>
                  <a:lnTo>
                    <a:pt x="7510399" y="443102"/>
                  </a:lnTo>
                  <a:lnTo>
                    <a:pt x="7503033" y="443102"/>
                  </a:lnTo>
                  <a:lnTo>
                    <a:pt x="7497064" y="442849"/>
                  </a:lnTo>
                  <a:lnTo>
                    <a:pt x="7492492" y="442213"/>
                  </a:lnTo>
                  <a:lnTo>
                    <a:pt x="7487920" y="441706"/>
                  </a:lnTo>
                  <a:lnTo>
                    <a:pt x="7484237" y="440817"/>
                  </a:lnTo>
                  <a:lnTo>
                    <a:pt x="7481570" y="439674"/>
                  </a:lnTo>
                  <a:lnTo>
                    <a:pt x="7478903" y="438658"/>
                  </a:lnTo>
                  <a:lnTo>
                    <a:pt x="7476998" y="437261"/>
                  </a:lnTo>
                  <a:lnTo>
                    <a:pt x="7475855" y="435483"/>
                  </a:lnTo>
                  <a:lnTo>
                    <a:pt x="7474839" y="433832"/>
                  </a:lnTo>
                  <a:lnTo>
                    <a:pt x="7474204" y="431926"/>
                  </a:lnTo>
                  <a:lnTo>
                    <a:pt x="7474204" y="429641"/>
                  </a:lnTo>
                  <a:lnTo>
                    <a:pt x="7474204" y="395224"/>
                  </a:lnTo>
                  <a:lnTo>
                    <a:pt x="7436574" y="427835"/>
                  </a:lnTo>
                  <a:lnTo>
                    <a:pt x="7397765" y="445420"/>
                  </a:lnTo>
                  <a:lnTo>
                    <a:pt x="7370699" y="448818"/>
                  </a:lnTo>
                  <a:lnTo>
                    <a:pt x="7355961" y="448179"/>
                  </a:lnTo>
                  <a:lnTo>
                    <a:pt x="7319009" y="438785"/>
                  </a:lnTo>
                  <a:lnTo>
                    <a:pt x="7285228" y="411225"/>
                  </a:lnTo>
                  <a:lnTo>
                    <a:pt x="7266813" y="370967"/>
                  </a:lnTo>
                  <a:lnTo>
                    <a:pt x="7261580" y="330176"/>
                  </a:lnTo>
                  <a:lnTo>
                    <a:pt x="7261225" y="313817"/>
                  </a:lnTo>
                  <a:lnTo>
                    <a:pt x="7261225" y="130937"/>
                  </a:lnTo>
                  <a:lnTo>
                    <a:pt x="7261225" y="128777"/>
                  </a:lnTo>
                  <a:lnTo>
                    <a:pt x="7261859" y="126746"/>
                  </a:lnTo>
                  <a:lnTo>
                    <a:pt x="7263130" y="125095"/>
                  </a:lnTo>
                  <a:lnTo>
                    <a:pt x="7264273" y="123444"/>
                  </a:lnTo>
                  <a:lnTo>
                    <a:pt x="7282815" y="118491"/>
                  </a:lnTo>
                  <a:lnTo>
                    <a:pt x="7288276" y="117856"/>
                  </a:lnTo>
                  <a:lnTo>
                    <a:pt x="7295133" y="117601"/>
                  </a:lnTo>
                  <a:lnTo>
                    <a:pt x="7303134" y="117601"/>
                  </a:lnTo>
                  <a:close/>
                </a:path>
                <a:path w="8142605" h="448944">
                  <a:moveTo>
                    <a:pt x="6411595" y="117601"/>
                  </a:moveTo>
                  <a:lnTo>
                    <a:pt x="6419850" y="117601"/>
                  </a:lnTo>
                  <a:lnTo>
                    <a:pt x="6426708" y="117856"/>
                  </a:lnTo>
                  <a:lnTo>
                    <a:pt x="6432042" y="118491"/>
                  </a:lnTo>
                  <a:lnTo>
                    <a:pt x="6437376" y="118999"/>
                  </a:lnTo>
                  <a:lnTo>
                    <a:pt x="6451727" y="125095"/>
                  </a:lnTo>
                  <a:lnTo>
                    <a:pt x="6453124" y="126746"/>
                  </a:lnTo>
                  <a:lnTo>
                    <a:pt x="6453758" y="128777"/>
                  </a:lnTo>
                  <a:lnTo>
                    <a:pt x="6453758" y="130937"/>
                  </a:lnTo>
                  <a:lnTo>
                    <a:pt x="6453758" y="299720"/>
                  </a:lnTo>
                  <a:lnTo>
                    <a:pt x="6458839" y="343788"/>
                  </a:lnTo>
                  <a:lnTo>
                    <a:pt x="6488049" y="373761"/>
                  </a:lnTo>
                  <a:lnTo>
                    <a:pt x="6495542" y="375412"/>
                  </a:lnTo>
                  <a:lnTo>
                    <a:pt x="6504051" y="375412"/>
                  </a:lnTo>
                  <a:lnTo>
                    <a:pt x="6544548" y="357175"/>
                  </a:lnTo>
                  <a:lnTo>
                    <a:pt x="6570980" y="329564"/>
                  </a:lnTo>
                  <a:lnTo>
                    <a:pt x="6570980" y="130937"/>
                  </a:lnTo>
                  <a:lnTo>
                    <a:pt x="6570980" y="128777"/>
                  </a:lnTo>
                  <a:lnTo>
                    <a:pt x="6592443" y="118491"/>
                  </a:lnTo>
                  <a:lnTo>
                    <a:pt x="6597777" y="117856"/>
                  </a:lnTo>
                  <a:lnTo>
                    <a:pt x="6604634" y="117601"/>
                  </a:lnTo>
                  <a:lnTo>
                    <a:pt x="6612890" y="117601"/>
                  </a:lnTo>
                  <a:lnTo>
                    <a:pt x="6621145" y="117601"/>
                  </a:lnTo>
                  <a:lnTo>
                    <a:pt x="6627876" y="117856"/>
                  </a:lnTo>
                  <a:lnTo>
                    <a:pt x="6633209" y="118491"/>
                  </a:lnTo>
                  <a:lnTo>
                    <a:pt x="6638671" y="118999"/>
                  </a:lnTo>
                  <a:lnTo>
                    <a:pt x="6652641" y="125095"/>
                  </a:lnTo>
                  <a:lnTo>
                    <a:pt x="6654038" y="126746"/>
                  </a:lnTo>
                  <a:lnTo>
                    <a:pt x="6654673" y="128777"/>
                  </a:lnTo>
                  <a:lnTo>
                    <a:pt x="6654673" y="130937"/>
                  </a:lnTo>
                  <a:lnTo>
                    <a:pt x="6654673" y="429641"/>
                  </a:lnTo>
                  <a:lnTo>
                    <a:pt x="6654673" y="431926"/>
                  </a:lnTo>
                  <a:lnTo>
                    <a:pt x="6654165" y="433832"/>
                  </a:lnTo>
                  <a:lnTo>
                    <a:pt x="6653022" y="435483"/>
                  </a:lnTo>
                  <a:lnTo>
                    <a:pt x="6651879" y="437261"/>
                  </a:lnTo>
                  <a:lnTo>
                    <a:pt x="6649974" y="438658"/>
                  </a:lnTo>
                  <a:lnTo>
                    <a:pt x="6647180" y="439674"/>
                  </a:lnTo>
                  <a:lnTo>
                    <a:pt x="6644385" y="440817"/>
                  </a:lnTo>
                  <a:lnTo>
                    <a:pt x="6640703" y="441706"/>
                  </a:lnTo>
                  <a:lnTo>
                    <a:pt x="6636131" y="442213"/>
                  </a:lnTo>
                  <a:lnTo>
                    <a:pt x="6631558" y="442849"/>
                  </a:lnTo>
                  <a:lnTo>
                    <a:pt x="6625844" y="443102"/>
                  </a:lnTo>
                  <a:lnTo>
                    <a:pt x="6618858" y="443102"/>
                  </a:lnTo>
                  <a:lnTo>
                    <a:pt x="6611493" y="443102"/>
                  </a:lnTo>
                  <a:lnTo>
                    <a:pt x="6605524" y="442849"/>
                  </a:lnTo>
                  <a:lnTo>
                    <a:pt x="6600952" y="442213"/>
                  </a:lnTo>
                  <a:lnTo>
                    <a:pt x="6596380" y="441706"/>
                  </a:lnTo>
                  <a:lnTo>
                    <a:pt x="6592697" y="440817"/>
                  </a:lnTo>
                  <a:lnTo>
                    <a:pt x="6590030" y="439674"/>
                  </a:lnTo>
                  <a:lnTo>
                    <a:pt x="6587363" y="438658"/>
                  </a:lnTo>
                  <a:lnTo>
                    <a:pt x="6585458" y="437261"/>
                  </a:lnTo>
                  <a:lnTo>
                    <a:pt x="6584315" y="435483"/>
                  </a:lnTo>
                  <a:lnTo>
                    <a:pt x="6583299" y="433832"/>
                  </a:lnTo>
                  <a:lnTo>
                    <a:pt x="6582664" y="431926"/>
                  </a:lnTo>
                  <a:lnTo>
                    <a:pt x="6582664" y="429641"/>
                  </a:lnTo>
                  <a:lnTo>
                    <a:pt x="6582664" y="395224"/>
                  </a:lnTo>
                  <a:lnTo>
                    <a:pt x="6545034" y="427835"/>
                  </a:lnTo>
                  <a:lnTo>
                    <a:pt x="6506225" y="445420"/>
                  </a:lnTo>
                  <a:lnTo>
                    <a:pt x="6479158" y="448818"/>
                  </a:lnTo>
                  <a:lnTo>
                    <a:pt x="6464421" y="448179"/>
                  </a:lnTo>
                  <a:lnTo>
                    <a:pt x="6427470" y="438785"/>
                  </a:lnTo>
                  <a:lnTo>
                    <a:pt x="6393688" y="411225"/>
                  </a:lnTo>
                  <a:lnTo>
                    <a:pt x="6375273" y="370967"/>
                  </a:lnTo>
                  <a:lnTo>
                    <a:pt x="6370040" y="330176"/>
                  </a:lnTo>
                  <a:lnTo>
                    <a:pt x="6369684" y="313817"/>
                  </a:lnTo>
                  <a:lnTo>
                    <a:pt x="6369684" y="130937"/>
                  </a:lnTo>
                  <a:lnTo>
                    <a:pt x="6369684" y="128777"/>
                  </a:lnTo>
                  <a:lnTo>
                    <a:pt x="6370320" y="126746"/>
                  </a:lnTo>
                  <a:lnTo>
                    <a:pt x="6371590" y="125095"/>
                  </a:lnTo>
                  <a:lnTo>
                    <a:pt x="6372733" y="123444"/>
                  </a:lnTo>
                  <a:lnTo>
                    <a:pt x="6391275" y="118491"/>
                  </a:lnTo>
                  <a:lnTo>
                    <a:pt x="6396735" y="117856"/>
                  </a:lnTo>
                  <a:lnTo>
                    <a:pt x="6403594" y="117601"/>
                  </a:lnTo>
                  <a:lnTo>
                    <a:pt x="6411595" y="117601"/>
                  </a:lnTo>
                  <a:close/>
                </a:path>
                <a:path w="8142605" h="448944">
                  <a:moveTo>
                    <a:pt x="2682875" y="117601"/>
                  </a:moveTo>
                  <a:lnTo>
                    <a:pt x="2691129" y="117601"/>
                  </a:lnTo>
                  <a:lnTo>
                    <a:pt x="2697861" y="117983"/>
                  </a:lnTo>
                  <a:lnTo>
                    <a:pt x="2723007" y="125857"/>
                  </a:lnTo>
                  <a:lnTo>
                    <a:pt x="2724404" y="127508"/>
                  </a:lnTo>
                  <a:lnTo>
                    <a:pt x="2725039" y="129412"/>
                  </a:lnTo>
                  <a:lnTo>
                    <a:pt x="2725039" y="131699"/>
                  </a:lnTo>
                  <a:lnTo>
                    <a:pt x="2725039" y="429641"/>
                  </a:lnTo>
                  <a:lnTo>
                    <a:pt x="2725039" y="431926"/>
                  </a:lnTo>
                  <a:lnTo>
                    <a:pt x="2724404" y="433832"/>
                  </a:lnTo>
                  <a:lnTo>
                    <a:pt x="2723007" y="435483"/>
                  </a:lnTo>
                  <a:lnTo>
                    <a:pt x="2721737" y="437261"/>
                  </a:lnTo>
                  <a:lnTo>
                    <a:pt x="2719451" y="438658"/>
                  </a:lnTo>
                  <a:lnTo>
                    <a:pt x="2716149" y="439674"/>
                  </a:lnTo>
                  <a:lnTo>
                    <a:pt x="2712974" y="440817"/>
                  </a:lnTo>
                  <a:lnTo>
                    <a:pt x="2708656" y="441706"/>
                  </a:lnTo>
                  <a:lnTo>
                    <a:pt x="2703322" y="442213"/>
                  </a:lnTo>
                  <a:lnTo>
                    <a:pt x="2697861" y="442849"/>
                  </a:lnTo>
                  <a:lnTo>
                    <a:pt x="2691129" y="443102"/>
                  </a:lnTo>
                  <a:lnTo>
                    <a:pt x="2682875" y="443102"/>
                  </a:lnTo>
                  <a:lnTo>
                    <a:pt x="2674620" y="443102"/>
                  </a:lnTo>
                  <a:lnTo>
                    <a:pt x="2667762" y="442849"/>
                  </a:lnTo>
                  <a:lnTo>
                    <a:pt x="2662428" y="442213"/>
                  </a:lnTo>
                  <a:lnTo>
                    <a:pt x="2657094" y="441706"/>
                  </a:lnTo>
                  <a:lnTo>
                    <a:pt x="2652776" y="440817"/>
                  </a:lnTo>
                  <a:lnTo>
                    <a:pt x="2649474" y="439674"/>
                  </a:lnTo>
                  <a:lnTo>
                    <a:pt x="2646299" y="438658"/>
                  </a:lnTo>
                  <a:lnTo>
                    <a:pt x="2644013" y="437261"/>
                  </a:lnTo>
                  <a:lnTo>
                    <a:pt x="2642616" y="435483"/>
                  </a:lnTo>
                  <a:lnTo>
                    <a:pt x="2641346" y="433832"/>
                  </a:lnTo>
                  <a:lnTo>
                    <a:pt x="2640584" y="431926"/>
                  </a:lnTo>
                  <a:lnTo>
                    <a:pt x="2640584" y="429641"/>
                  </a:lnTo>
                  <a:lnTo>
                    <a:pt x="2640584" y="131699"/>
                  </a:lnTo>
                  <a:lnTo>
                    <a:pt x="2640584" y="129412"/>
                  </a:lnTo>
                  <a:lnTo>
                    <a:pt x="2641346" y="127508"/>
                  </a:lnTo>
                  <a:lnTo>
                    <a:pt x="2662428" y="118618"/>
                  </a:lnTo>
                  <a:lnTo>
                    <a:pt x="2667762" y="117983"/>
                  </a:lnTo>
                  <a:lnTo>
                    <a:pt x="2674620" y="117601"/>
                  </a:lnTo>
                  <a:lnTo>
                    <a:pt x="2682875" y="117601"/>
                  </a:lnTo>
                  <a:close/>
                </a:path>
                <a:path w="8142605" h="448944">
                  <a:moveTo>
                    <a:pt x="1789303" y="117601"/>
                  </a:moveTo>
                  <a:lnTo>
                    <a:pt x="1797558" y="117601"/>
                  </a:lnTo>
                  <a:lnTo>
                    <a:pt x="1804416" y="117856"/>
                  </a:lnTo>
                  <a:lnTo>
                    <a:pt x="1809750" y="118491"/>
                  </a:lnTo>
                  <a:lnTo>
                    <a:pt x="1815084" y="118999"/>
                  </a:lnTo>
                  <a:lnTo>
                    <a:pt x="1829435" y="125095"/>
                  </a:lnTo>
                  <a:lnTo>
                    <a:pt x="1830832" y="126746"/>
                  </a:lnTo>
                  <a:lnTo>
                    <a:pt x="1831467" y="128777"/>
                  </a:lnTo>
                  <a:lnTo>
                    <a:pt x="1831467" y="130937"/>
                  </a:lnTo>
                  <a:lnTo>
                    <a:pt x="1831467" y="299720"/>
                  </a:lnTo>
                  <a:lnTo>
                    <a:pt x="1836547" y="343788"/>
                  </a:lnTo>
                  <a:lnTo>
                    <a:pt x="1865757" y="373761"/>
                  </a:lnTo>
                  <a:lnTo>
                    <a:pt x="1873250" y="375412"/>
                  </a:lnTo>
                  <a:lnTo>
                    <a:pt x="1881759" y="375412"/>
                  </a:lnTo>
                  <a:lnTo>
                    <a:pt x="1922256" y="357175"/>
                  </a:lnTo>
                  <a:lnTo>
                    <a:pt x="1948688" y="329564"/>
                  </a:lnTo>
                  <a:lnTo>
                    <a:pt x="1948688" y="130937"/>
                  </a:lnTo>
                  <a:lnTo>
                    <a:pt x="1948688" y="128777"/>
                  </a:lnTo>
                  <a:lnTo>
                    <a:pt x="1970151" y="118491"/>
                  </a:lnTo>
                  <a:lnTo>
                    <a:pt x="1975485" y="117856"/>
                  </a:lnTo>
                  <a:lnTo>
                    <a:pt x="1982343" y="117601"/>
                  </a:lnTo>
                  <a:lnTo>
                    <a:pt x="1990598" y="117601"/>
                  </a:lnTo>
                  <a:lnTo>
                    <a:pt x="1998853" y="117601"/>
                  </a:lnTo>
                  <a:lnTo>
                    <a:pt x="2005584" y="117856"/>
                  </a:lnTo>
                  <a:lnTo>
                    <a:pt x="2010918" y="118491"/>
                  </a:lnTo>
                  <a:lnTo>
                    <a:pt x="2016379" y="118999"/>
                  </a:lnTo>
                  <a:lnTo>
                    <a:pt x="2030349" y="125095"/>
                  </a:lnTo>
                  <a:lnTo>
                    <a:pt x="2031746" y="126746"/>
                  </a:lnTo>
                  <a:lnTo>
                    <a:pt x="2032381" y="128777"/>
                  </a:lnTo>
                  <a:lnTo>
                    <a:pt x="2032381" y="130937"/>
                  </a:lnTo>
                  <a:lnTo>
                    <a:pt x="2032381" y="429641"/>
                  </a:lnTo>
                  <a:lnTo>
                    <a:pt x="2032381" y="431926"/>
                  </a:lnTo>
                  <a:lnTo>
                    <a:pt x="2031873" y="433832"/>
                  </a:lnTo>
                  <a:lnTo>
                    <a:pt x="2030730" y="435483"/>
                  </a:lnTo>
                  <a:lnTo>
                    <a:pt x="2029587" y="437261"/>
                  </a:lnTo>
                  <a:lnTo>
                    <a:pt x="2027682" y="438658"/>
                  </a:lnTo>
                  <a:lnTo>
                    <a:pt x="2024888" y="439674"/>
                  </a:lnTo>
                  <a:lnTo>
                    <a:pt x="2022094" y="440817"/>
                  </a:lnTo>
                  <a:lnTo>
                    <a:pt x="2018411" y="441706"/>
                  </a:lnTo>
                  <a:lnTo>
                    <a:pt x="2013839" y="442213"/>
                  </a:lnTo>
                  <a:lnTo>
                    <a:pt x="2009267" y="442849"/>
                  </a:lnTo>
                  <a:lnTo>
                    <a:pt x="2003552" y="443102"/>
                  </a:lnTo>
                  <a:lnTo>
                    <a:pt x="1996567" y="443102"/>
                  </a:lnTo>
                  <a:lnTo>
                    <a:pt x="1989201" y="443102"/>
                  </a:lnTo>
                  <a:lnTo>
                    <a:pt x="1983232" y="442849"/>
                  </a:lnTo>
                  <a:lnTo>
                    <a:pt x="1978660" y="442213"/>
                  </a:lnTo>
                  <a:lnTo>
                    <a:pt x="1974088" y="441706"/>
                  </a:lnTo>
                  <a:lnTo>
                    <a:pt x="1970405" y="440817"/>
                  </a:lnTo>
                  <a:lnTo>
                    <a:pt x="1967738" y="439674"/>
                  </a:lnTo>
                  <a:lnTo>
                    <a:pt x="1965071" y="438658"/>
                  </a:lnTo>
                  <a:lnTo>
                    <a:pt x="1963166" y="437261"/>
                  </a:lnTo>
                  <a:lnTo>
                    <a:pt x="1962023" y="435483"/>
                  </a:lnTo>
                  <a:lnTo>
                    <a:pt x="1961007" y="433832"/>
                  </a:lnTo>
                  <a:lnTo>
                    <a:pt x="1960372" y="431926"/>
                  </a:lnTo>
                  <a:lnTo>
                    <a:pt x="1960372" y="429641"/>
                  </a:lnTo>
                  <a:lnTo>
                    <a:pt x="1960372" y="395224"/>
                  </a:lnTo>
                  <a:lnTo>
                    <a:pt x="1922742" y="427835"/>
                  </a:lnTo>
                  <a:lnTo>
                    <a:pt x="1883933" y="445420"/>
                  </a:lnTo>
                  <a:lnTo>
                    <a:pt x="1856867" y="448818"/>
                  </a:lnTo>
                  <a:lnTo>
                    <a:pt x="1842129" y="448179"/>
                  </a:lnTo>
                  <a:lnTo>
                    <a:pt x="1805178" y="438785"/>
                  </a:lnTo>
                  <a:lnTo>
                    <a:pt x="1771396" y="411225"/>
                  </a:lnTo>
                  <a:lnTo>
                    <a:pt x="1752981" y="370967"/>
                  </a:lnTo>
                  <a:lnTo>
                    <a:pt x="1747748" y="330176"/>
                  </a:lnTo>
                  <a:lnTo>
                    <a:pt x="1747393" y="313817"/>
                  </a:lnTo>
                  <a:lnTo>
                    <a:pt x="1747393" y="130937"/>
                  </a:lnTo>
                  <a:lnTo>
                    <a:pt x="1747393" y="128777"/>
                  </a:lnTo>
                  <a:lnTo>
                    <a:pt x="1748028" y="126746"/>
                  </a:lnTo>
                  <a:lnTo>
                    <a:pt x="1749298" y="125095"/>
                  </a:lnTo>
                  <a:lnTo>
                    <a:pt x="1750441" y="123444"/>
                  </a:lnTo>
                  <a:lnTo>
                    <a:pt x="1768983" y="118491"/>
                  </a:lnTo>
                  <a:lnTo>
                    <a:pt x="1774444" y="117856"/>
                  </a:lnTo>
                  <a:lnTo>
                    <a:pt x="1781302" y="117601"/>
                  </a:lnTo>
                  <a:lnTo>
                    <a:pt x="1789303" y="117601"/>
                  </a:lnTo>
                  <a:close/>
                </a:path>
                <a:path w="8142605" h="448944">
                  <a:moveTo>
                    <a:pt x="6870954" y="112268"/>
                  </a:moveTo>
                  <a:lnTo>
                    <a:pt x="6913880" y="118237"/>
                  </a:lnTo>
                  <a:lnTo>
                    <a:pt x="6921373" y="120904"/>
                  </a:lnTo>
                  <a:lnTo>
                    <a:pt x="6928866" y="123571"/>
                  </a:lnTo>
                  <a:lnTo>
                    <a:pt x="6960234" y="146558"/>
                  </a:lnTo>
                  <a:lnTo>
                    <a:pt x="6961505" y="151384"/>
                  </a:lnTo>
                  <a:lnTo>
                    <a:pt x="6962140" y="154050"/>
                  </a:lnTo>
                  <a:lnTo>
                    <a:pt x="6962521" y="157352"/>
                  </a:lnTo>
                  <a:lnTo>
                    <a:pt x="6962902" y="161289"/>
                  </a:lnTo>
                  <a:lnTo>
                    <a:pt x="6963156" y="165226"/>
                  </a:lnTo>
                  <a:lnTo>
                    <a:pt x="6963409" y="169925"/>
                  </a:lnTo>
                  <a:lnTo>
                    <a:pt x="6963409" y="175513"/>
                  </a:lnTo>
                  <a:lnTo>
                    <a:pt x="6954901" y="210693"/>
                  </a:lnTo>
                  <a:lnTo>
                    <a:pt x="6951345" y="210693"/>
                  </a:lnTo>
                  <a:lnTo>
                    <a:pt x="6947534" y="210693"/>
                  </a:lnTo>
                  <a:lnTo>
                    <a:pt x="6943471" y="209169"/>
                  </a:lnTo>
                  <a:lnTo>
                    <a:pt x="6939280" y="205994"/>
                  </a:lnTo>
                  <a:lnTo>
                    <a:pt x="6934962" y="202819"/>
                  </a:lnTo>
                  <a:lnTo>
                    <a:pt x="6930008" y="199389"/>
                  </a:lnTo>
                  <a:lnTo>
                    <a:pt x="6924167" y="195580"/>
                  </a:lnTo>
                  <a:lnTo>
                    <a:pt x="6918452" y="191770"/>
                  </a:lnTo>
                  <a:lnTo>
                    <a:pt x="6874637" y="180594"/>
                  </a:lnTo>
                  <a:lnTo>
                    <a:pt x="6859206" y="182167"/>
                  </a:lnTo>
                  <a:lnTo>
                    <a:pt x="6824345" y="205867"/>
                  </a:lnTo>
                  <a:lnTo>
                    <a:pt x="6808039" y="257034"/>
                  </a:lnTo>
                  <a:lnTo>
                    <a:pt x="6806946" y="280035"/>
                  </a:lnTo>
                  <a:lnTo>
                    <a:pt x="6807229" y="291701"/>
                  </a:lnTo>
                  <a:lnTo>
                    <a:pt x="6813770" y="331364"/>
                  </a:lnTo>
                  <a:lnTo>
                    <a:pt x="6833854" y="364172"/>
                  </a:lnTo>
                  <a:lnTo>
                    <a:pt x="6875653" y="378079"/>
                  </a:lnTo>
                  <a:lnTo>
                    <a:pt x="6884033" y="377765"/>
                  </a:lnTo>
                  <a:lnTo>
                    <a:pt x="6921246" y="365633"/>
                  </a:lnTo>
                  <a:lnTo>
                    <a:pt x="6927596" y="361314"/>
                  </a:lnTo>
                  <a:lnTo>
                    <a:pt x="6933819" y="357124"/>
                  </a:lnTo>
                  <a:lnTo>
                    <a:pt x="6939026" y="353313"/>
                  </a:lnTo>
                  <a:lnTo>
                    <a:pt x="6943344" y="349758"/>
                  </a:lnTo>
                  <a:lnTo>
                    <a:pt x="6947534" y="346329"/>
                  </a:lnTo>
                  <a:lnTo>
                    <a:pt x="6951091" y="344677"/>
                  </a:lnTo>
                  <a:lnTo>
                    <a:pt x="6954012" y="344677"/>
                  </a:lnTo>
                  <a:lnTo>
                    <a:pt x="6956044" y="344677"/>
                  </a:lnTo>
                  <a:lnTo>
                    <a:pt x="6957695" y="345186"/>
                  </a:lnTo>
                  <a:lnTo>
                    <a:pt x="6958965" y="346329"/>
                  </a:lnTo>
                  <a:lnTo>
                    <a:pt x="6960362" y="347472"/>
                  </a:lnTo>
                  <a:lnTo>
                    <a:pt x="6961378" y="349504"/>
                  </a:lnTo>
                  <a:lnTo>
                    <a:pt x="6962140" y="352551"/>
                  </a:lnTo>
                  <a:lnTo>
                    <a:pt x="6963029" y="355473"/>
                  </a:lnTo>
                  <a:lnTo>
                    <a:pt x="6963537" y="359410"/>
                  </a:lnTo>
                  <a:lnTo>
                    <a:pt x="6964045" y="364109"/>
                  </a:lnTo>
                  <a:lnTo>
                    <a:pt x="6964553" y="368681"/>
                  </a:lnTo>
                  <a:lnTo>
                    <a:pt x="6964680" y="374776"/>
                  </a:lnTo>
                  <a:lnTo>
                    <a:pt x="6964680" y="382143"/>
                  </a:lnTo>
                  <a:lnTo>
                    <a:pt x="6964680" y="387985"/>
                  </a:lnTo>
                  <a:lnTo>
                    <a:pt x="6964553" y="392811"/>
                  </a:lnTo>
                  <a:lnTo>
                    <a:pt x="6964172" y="396748"/>
                  </a:lnTo>
                  <a:lnTo>
                    <a:pt x="6963918" y="400558"/>
                  </a:lnTo>
                  <a:lnTo>
                    <a:pt x="6935470" y="432562"/>
                  </a:lnTo>
                  <a:lnTo>
                    <a:pt x="6892925" y="445770"/>
                  </a:lnTo>
                  <a:lnTo>
                    <a:pt x="6862953" y="448437"/>
                  </a:lnTo>
                  <a:lnTo>
                    <a:pt x="6846190" y="447770"/>
                  </a:lnTo>
                  <a:lnTo>
                    <a:pt x="6801739" y="437769"/>
                  </a:lnTo>
                  <a:lnTo>
                    <a:pt x="6766627" y="415855"/>
                  </a:lnTo>
                  <a:lnTo>
                    <a:pt x="6741255" y="382873"/>
                  </a:lnTo>
                  <a:lnTo>
                    <a:pt x="6725783" y="339367"/>
                  </a:lnTo>
                  <a:lnTo>
                    <a:pt x="6720585" y="286004"/>
                  </a:lnTo>
                  <a:lnTo>
                    <a:pt x="6721296" y="264362"/>
                  </a:lnTo>
                  <a:lnTo>
                    <a:pt x="6726908" y="225603"/>
                  </a:lnTo>
                  <a:lnTo>
                    <a:pt x="6745208" y="178625"/>
                  </a:lnTo>
                  <a:lnTo>
                    <a:pt x="6773606" y="144379"/>
                  </a:lnTo>
                  <a:lnTo>
                    <a:pt x="6810629" y="122555"/>
                  </a:lnTo>
                  <a:lnTo>
                    <a:pt x="6854902" y="112910"/>
                  </a:lnTo>
                  <a:lnTo>
                    <a:pt x="6870954" y="112268"/>
                  </a:lnTo>
                  <a:close/>
                </a:path>
                <a:path w="8142605" h="448944">
                  <a:moveTo>
                    <a:pt x="2248662" y="112268"/>
                  </a:moveTo>
                  <a:lnTo>
                    <a:pt x="2291588" y="118237"/>
                  </a:lnTo>
                  <a:lnTo>
                    <a:pt x="2299081" y="120904"/>
                  </a:lnTo>
                  <a:lnTo>
                    <a:pt x="2306574" y="123571"/>
                  </a:lnTo>
                  <a:lnTo>
                    <a:pt x="2331720" y="138684"/>
                  </a:lnTo>
                  <a:lnTo>
                    <a:pt x="2334133" y="141097"/>
                  </a:lnTo>
                  <a:lnTo>
                    <a:pt x="2335911" y="143256"/>
                  </a:lnTo>
                  <a:lnTo>
                    <a:pt x="2336927" y="144907"/>
                  </a:lnTo>
                  <a:lnTo>
                    <a:pt x="2337943" y="146558"/>
                  </a:lnTo>
                  <a:lnTo>
                    <a:pt x="2338705" y="148717"/>
                  </a:lnTo>
                  <a:lnTo>
                    <a:pt x="2339213" y="151384"/>
                  </a:lnTo>
                  <a:lnTo>
                    <a:pt x="2339848" y="154050"/>
                  </a:lnTo>
                  <a:lnTo>
                    <a:pt x="2340229" y="157352"/>
                  </a:lnTo>
                  <a:lnTo>
                    <a:pt x="2340610" y="161289"/>
                  </a:lnTo>
                  <a:lnTo>
                    <a:pt x="2340864" y="165226"/>
                  </a:lnTo>
                  <a:lnTo>
                    <a:pt x="2341118" y="169925"/>
                  </a:lnTo>
                  <a:lnTo>
                    <a:pt x="2341118" y="175513"/>
                  </a:lnTo>
                  <a:lnTo>
                    <a:pt x="2332609" y="210693"/>
                  </a:lnTo>
                  <a:lnTo>
                    <a:pt x="2329053" y="210693"/>
                  </a:lnTo>
                  <a:lnTo>
                    <a:pt x="2325243" y="210693"/>
                  </a:lnTo>
                  <a:lnTo>
                    <a:pt x="2321179" y="209169"/>
                  </a:lnTo>
                  <a:lnTo>
                    <a:pt x="2316988" y="205994"/>
                  </a:lnTo>
                  <a:lnTo>
                    <a:pt x="2312670" y="202819"/>
                  </a:lnTo>
                  <a:lnTo>
                    <a:pt x="2307717" y="199389"/>
                  </a:lnTo>
                  <a:lnTo>
                    <a:pt x="2301875" y="195580"/>
                  </a:lnTo>
                  <a:lnTo>
                    <a:pt x="2296160" y="191770"/>
                  </a:lnTo>
                  <a:lnTo>
                    <a:pt x="2252345" y="180594"/>
                  </a:lnTo>
                  <a:lnTo>
                    <a:pt x="2236914" y="182167"/>
                  </a:lnTo>
                  <a:lnTo>
                    <a:pt x="2202053" y="205867"/>
                  </a:lnTo>
                  <a:lnTo>
                    <a:pt x="2185747" y="257034"/>
                  </a:lnTo>
                  <a:lnTo>
                    <a:pt x="2184654" y="280035"/>
                  </a:lnTo>
                  <a:lnTo>
                    <a:pt x="2184937" y="291701"/>
                  </a:lnTo>
                  <a:lnTo>
                    <a:pt x="2191478" y="331364"/>
                  </a:lnTo>
                  <a:lnTo>
                    <a:pt x="2211562" y="364172"/>
                  </a:lnTo>
                  <a:lnTo>
                    <a:pt x="2253361" y="378079"/>
                  </a:lnTo>
                  <a:lnTo>
                    <a:pt x="2261741" y="377765"/>
                  </a:lnTo>
                  <a:lnTo>
                    <a:pt x="2298954" y="365633"/>
                  </a:lnTo>
                  <a:lnTo>
                    <a:pt x="2305304" y="361314"/>
                  </a:lnTo>
                  <a:lnTo>
                    <a:pt x="2311527" y="357124"/>
                  </a:lnTo>
                  <a:lnTo>
                    <a:pt x="2316734" y="353313"/>
                  </a:lnTo>
                  <a:lnTo>
                    <a:pt x="2321052" y="349758"/>
                  </a:lnTo>
                  <a:lnTo>
                    <a:pt x="2325243" y="346329"/>
                  </a:lnTo>
                  <a:lnTo>
                    <a:pt x="2328799" y="344677"/>
                  </a:lnTo>
                  <a:lnTo>
                    <a:pt x="2331720" y="344677"/>
                  </a:lnTo>
                  <a:lnTo>
                    <a:pt x="2333752" y="344677"/>
                  </a:lnTo>
                  <a:lnTo>
                    <a:pt x="2335403" y="345186"/>
                  </a:lnTo>
                  <a:lnTo>
                    <a:pt x="2336673" y="346329"/>
                  </a:lnTo>
                  <a:lnTo>
                    <a:pt x="2338070" y="347472"/>
                  </a:lnTo>
                  <a:lnTo>
                    <a:pt x="2339086" y="349504"/>
                  </a:lnTo>
                  <a:lnTo>
                    <a:pt x="2339848" y="352551"/>
                  </a:lnTo>
                  <a:lnTo>
                    <a:pt x="2340737" y="355473"/>
                  </a:lnTo>
                  <a:lnTo>
                    <a:pt x="2341245" y="359410"/>
                  </a:lnTo>
                  <a:lnTo>
                    <a:pt x="2341753" y="364109"/>
                  </a:lnTo>
                  <a:lnTo>
                    <a:pt x="2342261" y="368681"/>
                  </a:lnTo>
                  <a:lnTo>
                    <a:pt x="2342388" y="374776"/>
                  </a:lnTo>
                  <a:lnTo>
                    <a:pt x="2342388" y="382143"/>
                  </a:lnTo>
                  <a:lnTo>
                    <a:pt x="2342388" y="387985"/>
                  </a:lnTo>
                  <a:lnTo>
                    <a:pt x="2342261" y="392811"/>
                  </a:lnTo>
                  <a:lnTo>
                    <a:pt x="2341880" y="396748"/>
                  </a:lnTo>
                  <a:lnTo>
                    <a:pt x="2341626" y="400558"/>
                  </a:lnTo>
                  <a:lnTo>
                    <a:pt x="2338578" y="413131"/>
                  </a:lnTo>
                  <a:lnTo>
                    <a:pt x="2337816" y="414782"/>
                  </a:lnTo>
                  <a:lnTo>
                    <a:pt x="2305812" y="435863"/>
                  </a:lnTo>
                  <a:lnTo>
                    <a:pt x="2263270" y="446936"/>
                  </a:lnTo>
                  <a:lnTo>
                    <a:pt x="2240661" y="448437"/>
                  </a:lnTo>
                  <a:lnTo>
                    <a:pt x="2223898" y="447770"/>
                  </a:lnTo>
                  <a:lnTo>
                    <a:pt x="2179447" y="437769"/>
                  </a:lnTo>
                  <a:lnTo>
                    <a:pt x="2144335" y="415855"/>
                  </a:lnTo>
                  <a:lnTo>
                    <a:pt x="2118963" y="382873"/>
                  </a:lnTo>
                  <a:lnTo>
                    <a:pt x="2103491" y="339367"/>
                  </a:lnTo>
                  <a:lnTo>
                    <a:pt x="2098294" y="286004"/>
                  </a:lnTo>
                  <a:lnTo>
                    <a:pt x="2099004" y="264362"/>
                  </a:lnTo>
                  <a:lnTo>
                    <a:pt x="2104616" y="225603"/>
                  </a:lnTo>
                  <a:lnTo>
                    <a:pt x="2122916" y="178625"/>
                  </a:lnTo>
                  <a:lnTo>
                    <a:pt x="2151314" y="144379"/>
                  </a:lnTo>
                  <a:lnTo>
                    <a:pt x="2188337" y="122555"/>
                  </a:lnTo>
                  <a:lnTo>
                    <a:pt x="2232610" y="112910"/>
                  </a:lnTo>
                  <a:lnTo>
                    <a:pt x="2248662" y="112268"/>
                  </a:lnTo>
                  <a:close/>
                </a:path>
                <a:path w="8142605" h="448944">
                  <a:moveTo>
                    <a:pt x="8001381" y="111887"/>
                  </a:moveTo>
                  <a:lnTo>
                    <a:pt x="8051512" y="118102"/>
                  </a:lnTo>
                  <a:lnTo>
                    <a:pt x="8089741" y="136143"/>
                  </a:lnTo>
                  <a:lnTo>
                    <a:pt x="8117205" y="163806"/>
                  </a:lnTo>
                  <a:lnTo>
                    <a:pt x="8134350" y="200025"/>
                  </a:lnTo>
                  <a:lnTo>
                    <a:pt x="8141850" y="242762"/>
                  </a:lnTo>
                  <a:lnTo>
                    <a:pt x="8142351" y="258191"/>
                  </a:lnTo>
                  <a:lnTo>
                    <a:pt x="8142351" y="271652"/>
                  </a:lnTo>
                  <a:lnTo>
                    <a:pt x="8142351" y="281939"/>
                  </a:lnTo>
                  <a:lnTo>
                    <a:pt x="8140065" y="289433"/>
                  </a:lnTo>
                  <a:lnTo>
                    <a:pt x="8135493" y="294386"/>
                  </a:lnTo>
                  <a:lnTo>
                    <a:pt x="8130921" y="299338"/>
                  </a:lnTo>
                  <a:lnTo>
                    <a:pt x="8124571" y="301751"/>
                  </a:lnTo>
                  <a:lnTo>
                    <a:pt x="8116570" y="301751"/>
                  </a:lnTo>
                  <a:lnTo>
                    <a:pt x="7934706" y="301751"/>
                  </a:lnTo>
                  <a:lnTo>
                    <a:pt x="7941877" y="343925"/>
                  </a:lnTo>
                  <a:lnTo>
                    <a:pt x="7971702" y="376287"/>
                  </a:lnTo>
                  <a:lnTo>
                    <a:pt x="8016494" y="385191"/>
                  </a:lnTo>
                  <a:lnTo>
                    <a:pt x="8027209" y="384980"/>
                  </a:lnTo>
                  <a:lnTo>
                    <a:pt x="8070881" y="378602"/>
                  </a:lnTo>
                  <a:lnTo>
                    <a:pt x="8109839" y="365760"/>
                  </a:lnTo>
                  <a:lnTo>
                    <a:pt x="8114283" y="364744"/>
                  </a:lnTo>
                  <a:lnTo>
                    <a:pt x="8117585" y="364744"/>
                  </a:lnTo>
                  <a:lnTo>
                    <a:pt x="8119618" y="364744"/>
                  </a:lnTo>
                  <a:lnTo>
                    <a:pt x="8121269" y="365125"/>
                  </a:lnTo>
                  <a:lnTo>
                    <a:pt x="8127746" y="378587"/>
                  </a:lnTo>
                  <a:lnTo>
                    <a:pt x="8128127" y="382270"/>
                  </a:lnTo>
                  <a:lnTo>
                    <a:pt x="8128254" y="386969"/>
                  </a:lnTo>
                  <a:lnTo>
                    <a:pt x="8128254" y="392557"/>
                  </a:lnTo>
                  <a:lnTo>
                    <a:pt x="8128254" y="397383"/>
                  </a:lnTo>
                  <a:lnTo>
                    <a:pt x="8128254" y="401574"/>
                  </a:lnTo>
                  <a:lnTo>
                    <a:pt x="8128000" y="405130"/>
                  </a:lnTo>
                  <a:lnTo>
                    <a:pt x="8124952" y="420116"/>
                  </a:lnTo>
                  <a:lnTo>
                    <a:pt x="8124063" y="421767"/>
                  </a:lnTo>
                  <a:lnTo>
                    <a:pt x="8122920" y="423418"/>
                  </a:lnTo>
                  <a:lnTo>
                    <a:pt x="8121396" y="424942"/>
                  </a:lnTo>
                  <a:lnTo>
                    <a:pt x="8119999" y="426593"/>
                  </a:lnTo>
                  <a:lnTo>
                    <a:pt x="8077011" y="441074"/>
                  </a:lnTo>
                  <a:lnTo>
                    <a:pt x="8030178" y="448071"/>
                  </a:lnTo>
                  <a:lnTo>
                    <a:pt x="8008747" y="448818"/>
                  </a:lnTo>
                  <a:lnTo>
                    <a:pt x="7989456" y="448179"/>
                  </a:lnTo>
                  <a:lnTo>
                    <a:pt x="7938897" y="438785"/>
                  </a:lnTo>
                  <a:lnTo>
                    <a:pt x="7899552" y="417853"/>
                  </a:lnTo>
                  <a:lnTo>
                    <a:pt x="7871348" y="385143"/>
                  </a:lnTo>
                  <a:lnTo>
                    <a:pt x="7854553" y="340457"/>
                  </a:lnTo>
                  <a:lnTo>
                    <a:pt x="7848981" y="283718"/>
                  </a:lnTo>
                  <a:lnTo>
                    <a:pt x="7849643" y="264288"/>
                  </a:lnTo>
                  <a:lnTo>
                    <a:pt x="7859395" y="211836"/>
                  </a:lnTo>
                  <a:lnTo>
                    <a:pt x="7880254" y="169348"/>
                  </a:lnTo>
                  <a:lnTo>
                    <a:pt x="7911417" y="137969"/>
                  </a:lnTo>
                  <a:lnTo>
                    <a:pt x="7952196" y="118477"/>
                  </a:lnTo>
                  <a:lnTo>
                    <a:pt x="7984097" y="112623"/>
                  </a:lnTo>
                  <a:lnTo>
                    <a:pt x="8001381" y="111887"/>
                  </a:lnTo>
                  <a:close/>
                </a:path>
                <a:path w="8142605" h="448944">
                  <a:moveTo>
                    <a:pt x="7781544" y="111887"/>
                  </a:moveTo>
                  <a:lnTo>
                    <a:pt x="7784465" y="111887"/>
                  </a:lnTo>
                  <a:lnTo>
                    <a:pt x="7787640" y="112013"/>
                  </a:lnTo>
                  <a:lnTo>
                    <a:pt x="7790942" y="112395"/>
                  </a:lnTo>
                  <a:lnTo>
                    <a:pt x="7794244" y="112775"/>
                  </a:lnTo>
                  <a:lnTo>
                    <a:pt x="7797800" y="113284"/>
                  </a:lnTo>
                  <a:lnTo>
                    <a:pt x="7801356" y="114046"/>
                  </a:lnTo>
                  <a:lnTo>
                    <a:pt x="7804912" y="114808"/>
                  </a:lnTo>
                  <a:lnTo>
                    <a:pt x="7822057" y="150749"/>
                  </a:lnTo>
                  <a:lnTo>
                    <a:pt x="7822057" y="158750"/>
                  </a:lnTo>
                  <a:lnTo>
                    <a:pt x="7822057" y="166877"/>
                  </a:lnTo>
                  <a:lnTo>
                    <a:pt x="7821930" y="173355"/>
                  </a:lnTo>
                  <a:lnTo>
                    <a:pt x="7821422" y="178562"/>
                  </a:lnTo>
                  <a:lnTo>
                    <a:pt x="7821041" y="183642"/>
                  </a:lnTo>
                  <a:lnTo>
                    <a:pt x="7812658" y="198247"/>
                  </a:lnTo>
                  <a:lnTo>
                    <a:pt x="7810373" y="198247"/>
                  </a:lnTo>
                  <a:lnTo>
                    <a:pt x="7808595" y="198247"/>
                  </a:lnTo>
                  <a:lnTo>
                    <a:pt x="7806563" y="197866"/>
                  </a:lnTo>
                  <a:lnTo>
                    <a:pt x="7804404" y="197104"/>
                  </a:lnTo>
                  <a:lnTo>
                    <a:pt x="7802118" y="196342"/>
                  </a:lnTo>
                  <a:lnTo>
                    <a:pt x="7799578" y="195452"/>
                  </a:lnTo>
                  <a:lnTo>
                    <a:pt x="7796783" y="194563"/>
                  </a:lnTo>
                  <a:lnTo>
                    <a:pt x="7793990" y="193675"/>
                  </a:lnTo>
                  <a:lnTo>
                    <a:pt x="7790942" y="192912"/>
                  </a:lnTo>
                  <a:lnTo>
                    <a:pt x="7787640" y="192150"/>
                  </a:lnTo>
                  <a:lnTo>
                    <a:pt x="7784210" y="191262"/>
                  </a:lnTo>
                  <a:lnTo>
                    <a:pt x="7780528" y="190881"/>
                  </a:lnTo>
                  <a:lnTo>
                    <a:pt x="7776591" y="190881"/>
                  </a:lnTo>
                  <a:lnTo>
                    <a:pt x="7771892" y="190881"/>
                  </a:lnTo>
                  <a:lnTo>
                    <a:pt x="7747889" y="202692"/>
                  </a:lnTo>
                  <a:lnTo>
                    <a:pt x="7742935" y="206629"/>
                  </a:lnTo>
                  <a:lnTo>
                    <a:pt x="7714615" y="243459"/>
                  </a:lnTo>
                  <a:lnTo>
                    <a:pt x="7714615" y="429641"/>
                  </a:lnTo>
                  <a:lnTo>
                    <a:pt x="7714615" y="431926"/>
                  </a:lnTo>
                  <a:lnTo>
                    <a:pt x="7713980" y="433832"/>
                  </a:lnTo>
                  <a:lnTo>
                    <a:pt x="7712583" y="435483"/>
                  </a:lnTo>
                  <a:lnTo>
                    <a:pt x="7711313" y="437261"/>
                  </a:lnTo>
                  <a:lnTo>
                    <a:pt x="7709027" y="438658"/>
                  </a:lnTo>
                  <a:lnTo>
                    <a:pt x="7705725" y="439674"/>
                  </a:lnTo>
                  <a:lnTo>
                    <a:pt x="7702550" y="440817"/>
                  </a:lnTo>
                  <a:lnTo>
                    <a:pt x="7698232" y="441706"/>
                  </a:lnTo>
                  <a:lnTo>
                    <a:pt x="7692898" y="442213"/>
                  </a:lnTo>
                  <a:lnTo>
                    <a:pt x="7687437" y="442849"/>
                  </a:lnTo>
                  <a:lnTo>
                    <a:pt x="7680706" y="443102"/>
                  </a:lnTo>
                  <a:lnTo>
                    <a:pt x="7672451" y="443102"/>
                  </a:lnTo>
                  <a:lnTo>
                    <a:pt x="7664196" y="443102"/>
                  </a:lnTo>
                  <a:lnTo>
                    <a:pt x="7657338" y="442849"/>
                  </a:lnTo>
                  <a:lnTo>
                    <a:pt x="7652004" y="442213"/>
                  </a:lnTo>
                  <a:lnTo>
                    <a:pt x="7646670" y="441706"/>
                  </a:lnTo>
                  <a:lnTo>
                    <a:pt x="7642352" y="440817"/>
                  </a:lnTo>
                  <a:lnTo>
                    <a:pt x="7639050" y="439674"/>
                  </a:lnTo>
                  <a:lnTo>
                    <a:pt x="7635875" y="438658"/>
                  </a:lnTo>
                  <a:lnTo>
                    <a:pt x="7633589" y="437261"/>
                  </a:lnTo>
                  <a:lnTo>
                    <a:pt x="7632192" y="435483"/>
                  </a:lnTo>
                  <a:lnTo>
                    <a:pt x="7630922" y="433832"/>
                  </a:lnTo>
                  <a:lnTo>
                    <a:pt x="7630159" y="431926"/>
                  </a:lnTo>
                  <a:lnTo>
                    <a:pt x="7630159" y="429641"/>
                  </a:lnTo>
                  <a:lnTo>
                    <a:pt x="7630159" y="130937"/>
                  </a:lnTo>
                  <a:lnTo>
                    <a:pt x="7630159" y="128777"/>
                  </a:lnTo>
                  <a:lnTo>
                    <a:pt x="7630795" y="126746"/>
                  </a:lnTo>
                  <a:lnTo>
                    <a:pt x="7631938" y="125095"/>
                  </a:lnTo>
                  <a:lnTo>
                    <a:pt x="7632954" y="123444"/>
                  </a:lnTo>
                  <a:lnTo>
                    <a:pt x="7649083" y="118491"/>
                  </a:lnTo>
                  <a:lnTo>
                    <a:pt x="7653655" y="117856"/>
                  </a:lnTo>
                  <a:lnTo>
                    <a:pt x="7659497" y="117601"/>
                  </a:lnTo>
                  <a:lnTo>
                    <a:pt x="7666355" y="117601"/>
                  </a:lnTo>
                  <a:lnTo>
                    <a:pt x="7673467" y="117601"/>
                  </a:lnTo>
                  <a:lnTo>
                    <a:pt x="7679435" y="117856"/>
                  </a:lnTo>
                  <a:lnTo>
                    <a:pt x="7684134" y="118491"/>
                  </a:lnTo>
                  <a:lnTo>
                    <a:pt x="7688833" y="118999"/>
                  </a:lnTo>
                  <a:lnTo>
                    <a:pt x="7702169" y="128777"/>
                  </a:lnTo>
                  <a:lnTo>
                    <a:pt x="7702169" y="130937"/>
                  </a:lnTo>
                  <a:lnTo>
                    <a:pt x="7702169" y="168148"/>
                  </a:lnTo>
                  <a:lnTo>
                    <a:pt x="7729434" y="135372"/>
                  </a:lnTo>
                  <a:lnTo>
                    <a:pt x="7762875" y="114426"/>
                  </a:lnTo>
                  <a:lnTo>
                    <a:pt x="7769098" y="112775"/>
                  </a:lnTo>
                  <a:lnTo>
                    <a:pt x="7775321" y="111887"/>
                  </a:lnTo>
                  <a:lnTo>
                    <a:pt x="7781544" y="111887"/>
                  </a:lnTo>
                  <a:close/>
                </a:path>
                <a:path w="8142605" h="448944">
                  <a:moveTo>
                    <a:pt x="6278880" y="111887"/>
                  </a:moveTo>
                  <a:lnTo>
                    <a:pt x="6281801" y="111887"/>
                  </a:lnTo>
                  <a:lnTo>
                    <a:pt x="6284976" y="112013"/>
                  </a:lnTo>
                  <a:lnTo>
                    <a:pt x="6288278" y="112395"/>
                  </a:lnTo>
                  <a:lnTo>
                    <a:pt x="6291580" y="112775"/>
                  </a:lnTo>
                  <a:lnTo>
                    <a:pt x="6319139" y="139700"/>
                  </a:lnTo>
                  <a:lnTo>
                    <a:pt x="6319393" y="150749"/>
                  </a:lnTo>
                  <a:lnTo>
                    <a:pt x="6319393" y="158750"/>
                  </a:lnTo>
                  <a:lnTo>
                    <a:pt x="6319393" y="166877"/>
                  </a:lnTo>
                  <a:lnTo>
                    <a:pt x="6319266" y="173355"/>
                  </a:lnTo>
                  <a:lnTo>
                    <a:pt x="6318758" y="178562"/>
                  </a:lnTo>
                  <a:lnTo>
                    <a:pt x="6318377" y="183642"/>
                  </a:lnTo>
                  <a:lnTo>
                    <a:pt x="6317615" y="187706"/>
                  </a:lnTo>
                  <a:lnTo>
                    <a:pt x="6316726" y="190626"/>
                  </a:lnTo>
                  <a:lnTo>
                    <a:pt x="6315837" y="193548"/>
                  </a:lnTo>
                  <a:lnTo>
                    <a:pt x="6314694" y="195452"/>
                  </a:lnTo>
                  <a:lnTo>
                    <a:pt x="6313297" y="196596"/>
                  </a:lnTo>
                  <a:lnTo>
                    <a:pt x="6311773" y="197738"/>
                  </a:lnTo>
                  <a:lnTo>
                    <a:pt x="6309995" y="198247"/>
                  </a:lnTo>
                  <a:lnTo>
                    <a:pt x="6307708" y="198247"/>
                  </a:lnTo>
                  <a:lnTo>
                    <a:pt x="6305931" y="198247"/>
                  </a:lnTo>
                  <a:lnTo>
                    <a:pt x="6303899" y="197866"/>
                  </a:lnTo>
                  <a:lnTo>
                    <a:pt x="6301740" y="197104"/>
                  </a:lnTo>
                  <a:lnTo>
                    <a:pt x="6299454" y="196342"/>
                  </a:lnTo>
                  <a:lnTo>
                    <a:pt x="6296914" y="195452"/>
                  </a:lnTo>
                  <a:lnTo>
                    <a:pt x="6294120" y="194563"/>
                  </a:lnTo>
                  <a:lnTo>
                    <a:pt x="6291326" y="193675"/>
                  </a:lnTo>
                  <a:lnTo>
                    <a:pt x="6288278" y="192912"/>
                  </a:lnTo>
                  <a:lnTo>
                    <a:pt x="6284976" y="192150"/>
                  </a:lnTo>
                  <a:lnTo>
                    <a:pt x="6281547" y="191262"/>
                  </a:lnTo>
                  <a:lnTo>
                    <a:pt x="6277864" y="190881"/>
                  </a:lnTo>
                  <a:lnTo>
                    <a:pt x="6273927" y="190881"/>
                  </a:lnTo>
                  <a:lnTo>
                    <a:pt x="6269228" y="190881"/>
                  </a:lnTo>
                  <a:lnTo>
                    <a:pt x="6245225" y="202692"/>
                  </a:lnTo>
                  <a:lnTo>
                    <a:pt x="6240272" y="206629"/>
                  </a:lnTo>
                  <a:lnTo>
                    <a:pt x="6211951" y="243459"/>
                  </a:lnTo>
                  <a:lnTo>
                    <a:pt x="6211951" y="429641"/>
                  </a:lnTo>
                  <a:lnTo>
                    <a:pt x="6211951" y="431926"/>
                  </a:lnTo>
                  <a:lnTo>
                    <a:pt x="6211316" y="433832"/>
                  </a:lnTo>
                  <a:lnTo>
                    <a:pt x="6209919" y="435483"/>
                  </a:lnTo>
                  <a:lnTo>
                    <a:pt x="6208649" y="437261"/>
                  </a:lnTo>
                  <a:lnTo>
                    <a:pt x="6206363" y="438658"/>
                  </a:lnTo>
                  <a:lnTo>
                    <a:pt x="6203060" y="439674"/>
                  </a:lnTo>
                  <a:lnTo>
                    <a:pt x="6199885" y="440817"/>
                  </a:lnTo>
                  <a:lnTo>
                    <a:pt x="6195568" y="441706"/>
                  </a:lnTo>
                  <a:lnTo>
                    <a:pt x="6190233" y="442213"/>
                  </a:lnTo>
                  <a:lnTo>
                    <a:pt x="6184773" y="442849"/>
                  </a:lnTo>
                  <a:lnTo>
                    <a:pt x="6178042" y="443102"/>
                  </a:lnTo>
                  <a:lnTo>
                    <a:pt x="6169787" y="443102"/>
                  </a:lnTo>
                  <a:lnTo>
                    <a:pt x="6161532" y="443102"/>
                  </a:lnTo>
                  <a:lnTo>
                    <a:pt x="6154674" y="442849"/>
                  </a:lnTo>
                  <a:lnTo>
                    <a:pt x="6149340" y="442213"/>
                  </a:lnTo>
                  <a:lnTo>
                    <a:pt x="6144006" y="441706"/>
                  </a:lnTo>
                  <a:lnTo>
                    <a:pt x="6139688" y="440817"/>
                  </a:lnTo>
                  <a:lnTo>
                    <a:pt x="6136385" y="439674"/>
                  </a:lnTo>
                  <a:lnTo>
                    <a:pt x="6133210" y="438658"/>
                  </a:lnTo>
                  <a:lnTo>
                    <a:pt x="6130925" y="437261"/>
                  </a:lnTo>
                  <a:lnTo>
                    <a:pt x="6129528" y="435483"/>
                  </a:lnTo>
                  <a:lnTo>
                    <a:pt x="6128258" y="433832"/>
                  </a:lnTo>
                  <a:lnTo>
                    <a:pt x="6127496" y="431926"/>
                  </a:lnTo>
                  <a:lnTo>
                    <a:pt x="6127496" y="429641"/>
                  </a:lnTo>
                  <a:lnTo>
                    <a:pt x="6127496" y="130937"/>
                  </a:lnTo>
                  <a:lnTo>
                    <a:pt x="6127496" y="128777"/>
                  </a:lnTo>
                  <a:lnTo>
                    <a:pt x="6128131" y="126746"/>
                  </a:lnTo>
                  <a:lnTo>
                    <a:pt x="6129274" y="125095"/>
                  </a:lnTo>
                  <a:lnTo>
                    <a:pt x="6130290" y="123444"/>
                  </a:lnTo>
                  <a:lnTo>
                    <a:pt x="6146419" y="118491"/>
                  </a:lnTo>
                  <a:lnTo>
                    <a:pt x="6150991" y="117856"/>
                  </a:lnTo>
                  <a:lnTo>
                    <a:pt x="6156833" y="117601"/>
                  </a:lnTo>
                  <a:lnTo>
                    <a:pt x="6163691" y="117601"/>
                  </a:lnTo>
                  <a:lnTo>
                    <a:pt x="6170803" y="117601"/>
                  </a:lnTo>
                  <a:lnTo>
                    <a:pt x="6176772" y="117856"/>
                  </a:lnTo>
                  <a:lnTo>
                    <a:pt x="6181471" y="118491"/>
                  </a:lnTo>
                  <a:lnTo>
                    <a:pt x="6186170" y="118999"/>
                  </a:lnTo>
                  <a:lnTo>
                    <a:pt x="6197854" y="125095"/>
                  </a:lnTo>
                  <a:lnTo>
                    <a:pt x="6198997" y="126746"/>
                  </a:lnTo>
                  <a:lnTo>
                    <a:pt x="6199505" y="128777"/>
                  </a:lnTo>
                  <a:lnTo>
                    <a:pt x="6199505" y="130937"/>
                  </a:lnTo>
                  <a:lnTo>
                    <a:pt x="6199505" y="168148"/>
                  </a:lnTo>
                  <a:lnTo>
                    <a:pt x="6226770" y="135372"/>
                  </a:lnTo>
                  <a:lnTo>
                    <a:pt x="6260210" y="114426"/>
                  </a:lnTo>
                  <a:lnTo>
                    <a:pt x="6266433" y="112775"/>
                  </a:lnTo>
                  <a:lnTo>
                    <a:pt x="6272657" y="111887"/>
                  </a:lnTo>
                  <a:lnTo>
                    <a:pt x="6278880" y="111887"/>
                  </a:lnTo>
                  <a:close/>
                </a:path>
                <a:path w="8142605" h="448944">
                  <a:moveTo>
                    <a:pt x="5198745" y="111887"/>
                  </a:moveTo>
                  <a:lnTo>
                    <a:pt x="5248876" y="118102"/>
                  </a:lnTo>
                  <a:lnTo>
                    <a:pt x="5287105" y="136143"/>
                  </a:lnTo>
                  <a:lnTo>
                    <a:pt x="5314569" y="163806"/>
                  </a:lnTo>
                  <a:lnTo>
                    <a:pt x="5331714" y="200025"/>
                  </a:lnTo>
                  <a:lnTo>
                    <a:pt x="5339214" y="242762"/>
                  </a:lnTo>
                  <a:lnTo>
                    <a:pt x="5339715" y="258191"/>
                  </a:lnTo>
                  <a:lnTo>
                    <a:pt x="5339715" y="271652"/>
                  </a:lnTo>
                  <a:lnTo>
                    <a:pt x="5339715" y="281939"/>
                  </a:lnTo>
                  <a:lnTo>
                    <a:pt x="5337429" y="289433"/>
                  </a:lnTo>
                  <a:lnTo>
                    <a:pt x="5332857" y="294386"/>
                  </a:lnTo>
                  <a:lnTo>
                    <a:pt x="5328285" y="299338"/>
                  </a:lnTo>
                  <a:lnTo>
                    <a:pt x="5321935" y="301751"/>
                  </a:lnTo>
                  <a:lnTo>
                    <a:pt x="5313934" y="301751"/>
                  </a:lnTo>
                  <a:lnTo>
                    <a:pt x="5132070" y="301751"/>
                  </a:lnTo>
                  <a:lnTo>
                    <a:pt x="5139241" y="343925"/>
                  </a:lnTo>
                  <a:lnTo>
                    <a:pt x="5169066" y="376287"/>
                  </a:lnTo>
                  <a:lnTo>
                    <a:pt x="5213858" y="385191"/>
                  </a:lnTo>
                  <a:lnTo>
                    <a:pt x="5224573" y="384980"/>
                  </a:lnTo>
                  <a:lnTo>
                    <a:pt x="5268245" y="378602"/>
                  </a:lnTo>
                  <a:lnTo>
                    <a:pt x="5307203" y="365760"/>
                  </a:lnTo>
                  <a:lnTo>
                    <a:pt x="5311648" y="364744"/>
                  </a:lnTo>
                  <a:lnTo>
                    <a:pt x="5314950" y="364744"/>
                  </a:lnTo>
                  <a:lnTo>
                    <a:pt x="5316982" y="364744"/>
                  </a:lnTo>
                  <a:lnTo>
                    <a:pt x="5318633" y="365125"/>
                  </a:lnTo>
                  <a:lnTo>
                    <a:pt x="5325110" y="378587"/>
                  </a:lnTo>
                  <a:lnTo>
                    <a:pt x="5325491" y="382270"/>
                  </a:lnTo>
                  <a:lnTo>
                    <a:pt x="5325618" y="386969"/>
                  </a:lnTo>
                  <a:lnTo>
                    <a:pt x="5325618" y="392557"/>
                  </a:lnTo>
                  <a:lnTo>
                    <a:pt x="5325618" y="397383"/>
                  </a:lnTo>
                  <a:lnTo>
                    <a:pt x="5325618" y="401574"/>
                  </a:lnTo>
                  <a:lnTo>
                    <a:pt x="5325364" y="405130"/>
                  </a:lnTo>
                  <a:lnTo>
                    <a:pt x="5318760" y="424942"/>
                  </a:lnTo>
                  <a:lnTo>
                    <a:pt x="5317363" y="426593"/>
                  </a:lnTo>
                  <a:lnTo>
                    <a:pt x="5274375" y="441074"/>
                  </a:lnTo>
                  <a:lnTo>
                    <a:pt x="5227542" y="448071"/>
                  </a:lnTo>
                  <a:lnTo>
                    <a:pt x="5206111" y="448818"/>
                  </a:lnTo>
                  <a:lnTo>
                    <a:pt x="5186820" y="448179"/>
                  </a:lnTo>
                  <a:lnTo>
                    <a:pt x="5136261" y="438785"/>
                  </a:lnTo>
                  <a:lnTo>
                    <a:pt x="5096916" y="417853"/>
                  </a:lnTo>
                  <a:lnTo>
                    <a:pt x="5068712" y="385143"/>
                  </a:lnTo>
                  <a:lnTo>
                    <a:pt x="5051917" y="340457"/>
                  </a:lnTo>
                  <a:lnTo>
                    <a:pt x="5046345" y="283718"/>
                  </a:lnTo>
                  <a:lnTo>
                    <a:pt x="5047007" y="264288"/>
                  </a:lnTo>
                  <a:lnTo>
                    <a:pt x="5056759" y="211836"/>
                  </a:lnTo>
                  <a:lnTo>
                    <a:pt x="5077618" y="169348"/>
                  </a:lnTo>
                  <a:lnTo>
                    <a:pt x="5108781" y="137969"/>
                  </a:lnTo>
                  <a:lnTo>
                    <a:pt x="5149560" y="118477"/>
                  </a:lnTo>
                  <a:lnTo>
                    <a:pt x="5181461" y="112623"/>
                  </a:lnTo>
                  <a:lnTo>
                    <a:pt x="5198745" y="111887"/>
                  </a:lnTo>
                  <a:close/>
                </a:path>
                <a:path w="8142605" h="448944">
                  <a:moveTo>
                    <a:pt x="4080129" y="111887"/>
                  </a:moveTo>
                  <a:lnTo>
                    <a:pt x="4134421" y="118048"/>
                  </a:lnTo>
                  <a:lnTo>
                    <a:pt x="4176760" y="136239"/>
                  </a:lnTo>
                  <a:lnTo>
                    <a:pt x="4207621" y="165927"/>
                  </a:lnTo>
                  <a:lnTo>
                    <a:pt x="4227195" y="206629"/>
                  </a:lnTo>
                  <a:lnTo>
                    <a:pt x="4235999" y="257956"/>
                  </a:lnTo>
                  <a:lnTo>
                    <a:pt x="4236593" y="277368"/>
                  </a:lnTo>
                  <a:lnTo>
                    <a:pt x="4235954" y="296011"/>
                  </a:lnTo>
                  <a:lnTo>
                    <a:pt x="4226560" y="346963"/>
                  </a:lnTo>
                  <a:lnTo>
                    <a:pt x="4205628" y="389290"/>
                  </a:lnTo>
                  <a:lnTo>
                    <a:pt x="4173045" y="421401"/>
                  </a:lnTo>
                  <a:lnTo>
                    <a:pt x="4128770" y="441799"/>
                  </a:lnTo>
                  <a:lnTo>
                    <a:pt x="4072763" y="448818"/>
                  </a:lnTo>
                  <a:lnTo>
                    <a:pt x="4053500" y="448127"/>
                  </a:lnTo>
                  <a:lnTo>
                    <a:pt x="4003548" y="437769"/>
                  </a:lnTo>
                  <a:lnTo>
                    <a:pt x="3964989" y="415516"/>
                  </a:lnTo>
                  <a:lnTo>
                    <a:pt x="3937714" y="382095"/>
                  </a:lnTo>
                  <a:lnTo>
                    <a:pt x="3921730" y="337736"/>
                  </a:lnTo>
                  <a:lnTo>
                    <a:pt x="3916426" y="283337"/>
                  </a:lnTo>
                  <a:lnTo>
                    <a:pt x="3917068" y="264671"/>
                  </a:lnTo>
                  <a:lnTo>
                    <a:pt x="3926713" y="213487"/>
                  </a:lnTo>
                  <a:lnTo>
                    <a:pt x="3947751" y="171142"/>
                  </a:lnTo>
                  <a:lnTo>
                    <a:pt x="3980275" y="139271"/>
                  </a:lnTo>
                  <a:lnTo>
                    <a:pt x="4024354" y="118905"/>
                  </a:lnTo>
                  <a:lnTo>
                    <a:pt x="4080129" y="111887"/>
                  </a:lnTo>
                  <a:close/>
                </a:path>
                <a:path w="8142605" h="448944">
                  <a:moveTo>
                    <a:pt x="3354451" y="111887"/>
                  </a:moveTo>
                  <a:lnTo>
                    <a:pt x="3394759" y="117512"/>
                  </a:lnTo>
                  <a:lnTo>
                    <a:pt x="3432690" y="141083"/>
                  </a:lnTo>
                  <a:lnTo>
                    <a:pt x="3454902" y="178442"/>
                  </a:lnTo>
                  <a:lnTo>
                    <a:pt x="3463567" y="229544"/>
                  </a:lnTo>
                  <a:lnTo>
                    <a:pt x="3463925" y="245237"/>
                  </a:lnTo>
                  <a:lnTo>
                    <a:pt x="3463925" y="429641"/>
                  </a:lnTo>
                  <a:lnTo>
                    <a:pt x="3463925" y="431926"/>
                  </a:lnTo>
                  <a:lnTo>
                    <a:pt x="3463290" y="433832"/>
                  </a:lnTo>
                  <a:lnTo>
                    <a:pt x="3461893" y="435483"/>
                  </a:lnTo>
                  <a:lnTo>
                    <a:pt x="3460623" y="437261"/>
                  </a:lnTo>
                  <a:lnTo>
                    <a:pt x="3458337" y="438658"/>
                  </a:lnTo>
                  <a:lnTo>
                    <a:pt x="3455162" y="439674"/>
                  </a:lnTo>
                  <a:lnTo>
                    <a:pt x="3452114" y="440817"/>
                  </a:lnTo>
                  <a:lnTo>
                    <a:pt x="3447796" y="441706"/>
                  </a:lnTo>
                  <a:lnTo>
                    <a:pt x="3442335" y="442213"/>
                  </a:lnTo>
                  <a:lnTo>
                    <a:pt x="3436874" y="442849"/>
                  </a:lnTo>
                  <a:lnTo>
                    <a:pt x="3430143" y="443102"/>
                  </a:lnTo>
                  <a:lnTo>
                    <a:pt x="3422015" y="443102"/>
                  </a:lnTo>
                  <a:lnTo>
                    <a:pt x="3413760" y="443102"/>
                  </a:lnTo>
                  <a:lnTo>
                    <a:pt x="3406902" y="442849"/>
                  </a:lnTo>
                  <a:lnTo>
                    <a:pt x="3401441" y="442213"/>
                  </a:lnTo>
                  <a:lnTo>
                    <a:pt x="3395979" y="441706"/>
                  </a:lnTo>
                  <a:lnTo>
                    <a:pt x="3391662" y="440817"/>
                  </a:lnTo>
                  <a:lnTo>
                    <a:pt x="3388614" y="439674"/>
                  </a:lnTo>
                  <a:lnTo>
                    <a:pt x="3385439" y="438658"/>
                  </a:lnTo>
                  <a:lnTo>
                    <a:pt x="3383279" y="437261"/>
                  </a:lnTo>
                  <a:lnTo>
                    <a:pt x="3381883" y="435483"/>
                  </a:lnTo>
                  <a:lnTo>
                    <a:pt x="3380486" y="433832"/>
                  </a:lnTo>
                  <a:lnTo>
                    <a:pt x="3379851" y="431926"/>
                  </a:lnTo>
                  <a:lnTo>
                    <a:pt x="3379851" y="429641"/>
                  </a:lnTo>
                  <a:lnTo>
                    <a:pt x="3379851" y="259207"/>
                  </a:lnTo>
                  <a:lnTo>
                    <a:pt x="3374516" y="216788"/>
                  </a:lnTo>
                  <a:lnTo>
                    <a:pt x="3351911" y="190119"/>
                  </a:lnTo>
                  <a:lnTo>
                    <a:pt x="3345561" y="186817"/>
                  </a:lnTo>
                  <a:lnTo>
                    <a:pt x="3338068" y="185293"/>
                  </a:lnTo>
                  <a:lnTo>
                    <a:pt x="3329686" y="185293"/>
                  </a:lnTo>
                  <a:lnTo>
                    <a:pt x="3288889" y="203475"/>
                  </a:lnTo>
                  <a:lnTo>
                    <a:pt x="3263011" y="231139"/>
                  </a:lnTo>
                  <a:lnTo>
                    <a:pt x="3263011" y="429641"/>
                  </a:lnTo>
                  <a:lnTo>
                    <a:pt x="3263011" y="431926"/>
                  </a:lnTo>
                  <a:lnTo>
                    <a:pt x="3262376" y="433832"/>
                  </a:lnTo>
                  <a:lnTo>
                    <a:pt x="3260979" y="435483"/>
                  </a:lnTo>
                  <a:lnTo>
                    <a:pt x="3259709" y="437261"/>
                  </a:lnTo>
                  <a:lnTo>
                    <a:pt x="3257423" y="438658"/>
                  </a:lnTo>
                  <a:lnTo>
                    <a:pt x="3254121" y="439674"/>
                  </a:lnTo>
                  <a:lnTo>
                    <a:pt x="3250946" y="440817"/>
                  </a:lnTo>
                  <a:lnTo>
                    <a:pt x="3246628" y="441706"/>
                  </a:lnTo>
                  <a:lnTo>
                    <a:pt x="3241294" y="442213"/>
                  </a:lnTo>
                  <a:lnTo>
                    <a:pt x="3235833" y="442849"/>
                  </a:lnTo>
                  <a:lnTo>
                    <a:pt x="3229102" y="443102"/>
                  </a:lnTo>
                  <a:lnTo>
                    <a:pt x="3220847" y="443102"/>
                  </a:lnTo>
                  <a:lnTo>
                    <a:pt x="3212591" y="443102"/>
                  </a:lnTo>
                  <a:lnTo>
                    <a:pt x="3205734" y="442849"/>
                  </a:lnTo>
                  <a:lnTo>
                    <a:pt x="3200400" y="442213"/>
                  </a:lnTo>
                  <a:lnTo>
                    <a:pt x="3195066" y="441706"/>
                  </a:lnTo>
                  <a:lnTo>
                    <a:pt x="3190748" y="440817"/>
                  </a:lnTo>
                  <a:lnTo>
                    <a:pt x="3187446" y="439674"/>
                  </a:lnTo>
                  <a:lnTo>
                    <a:pt x="3184271" y="438658"/>
                  </a:lnTo>
                  <a:lnTo>
                    <a:pt x="3181985" y="437261"/>
                  </a:lnTo>
                  <a:lnTo>
                    <a:pt x="3180588" y="435483"/>
                  </a:lnTo>
                  <a:lnTo>
                    <a:pt x="3179318" y="433832"/>
                  </a:lnTo>
                  <a:lnTo>
                    <a:pt x="3178556" y="431926"/>
                  </a:lnTo>
                  <a:lnTo>
                    <a:pt x="3178556" y="429641"/>
                  </a:lnTo>
                  <a:lnTo>
                    <a:pt x="3178556" y="130937"/>
                  </a:lnTo>
                  <a:lnTo>
                    <a:pt x="3178556" y="128777"/>
                  </a:lnTo>
                  <a:lnTo>
                    <a:pt x="3179191" y="126746"/>
                  </a:lnTo>
                  <a:lnTo>
                    <a:pt x="3180334" y="125095"/>
                  </a:lnTo>
                  <a:lnTo>
                    <a:pt x="3181350" y="123444"/>
                  </a:lnTo>
                  <a:lnTo>
                    <a:pt x="3197479" y="118491"/>
                  </a:lnTo>
                  <a:lnTo>
                    <a:pt x="3202051" y="117856"/>
                  </a:lnTo>
                  <a:lnTo>
                    <a:pt x="3207893" y="117601"/>
                  </a:lnTo>
                  <a:lnTo>
                    <a:pt x="3214751" y="117601"/>
                  </a:lnTo>
                  <a:lnTo>
                    <a:pt x="3221863" y="117601"/>
                  </a:lnTo>
                  <a:lnTo>
                    <a:pt x="3227832" y="117856"/>
                  </a:lnTo>
                  <a:lnTo>
                    <a:pt x="3232531" y="118491"/>
                  </a:lnTo>
                  <a:lnTo>
                    <a:pt x="3237229" y="118999"/>
                  </a:lnTo>
                  <a:lnTo>
                    <a:pt x="3248914" y="125095"/>
                  </a:lnTo>
                  <a:lnTo>
                    <a:pt x="3250057" y="126746"/>
                  </a:lnTo>
                  <a:lnTo>
                    <a:pt x="3250565" y="128777"/>
                  </a:lnTo>
                  <a:lnTo>
                    <a:pt x="3250565" y="130937"/>
                  </a:lnTo>
                  <a:lnTo>
                    <a:pt x="3250565" y="165481"/>
                  </a:lnTo>
                  <a:lnTo>
                    <a:pt x="3288248" y="132851"/>
                  </a:lnTo>
                  <a:lnTo>
                    <a:pt x="3327193" y="115236"/>
                  </a:lnTo>
                  <a:lnTo>
                    <a:pt x="3340685" y="112722"/>
                  </a:lnTo>
                  <a:lnTo>
                    <a:pt x="3354451" y="111887"/>
                  </a:lnTo>
                  <a:close/>
                </a:path>
                <a:path w="8142605" h="448944">
                  <a:moveTo>
                    <a:pt x="2955416" y="111887"/>
                  </a:moveTo>
                  <a:lnTo>
                    <a:pt x="3009709" y="118048"/>
                  </a:lnTo>
                  <a:lnTo>
                    <a:pt x="3052048" y="136239"/>
                  </a:lnTo>
                  <a:lnTo>
                    <a:pt x="3082909" y="165927"/>
                  </a:lnTo>
                  <a:lnTo>
                    <a:pt x="3102483" y="206629"/>
                  </a:lnTo>
                  <a:lnTo>
                    <a:pt x="3111287" y="257956"/>
                  </a:lnTo>
                  <a:lnTo>
                    <a:pt x="3111881" y="277368"/>
                  </a:lnTo>
                  <a:lnTo>
                    <a:pt x="3111242" y="296011"/>
                  </a:lnTo>
                  <a:lnTo>
                    <a:pt x="3101848" y="346963"/>
                  </a:lnTo>
                  <a:lnTo>
                    <a:pt x="3080916" y="389290"/>
                  </a:lnTo>
                  <a:lnTo>
                    <a:pt x="3048333" y="421401"/>
                  </a:lnTo>
                  <a:lnTo>
                    <a:pt x="3004058" y="441799"/>
                  </a:lnTo>
                  <a:lnTo>
                    <a:pt x="2948051" y="448818"/>
                  </a:lnTo>
                  <a:lnTo>
                    <a:pt x="2928788" y="448127"/>
                  </a:lnTo>
                  <a:lnTo>
                    <a:pt x="2878836" y="437769"/>
                  </a:lnTo>
                  <a:lnTo>
                    <a:pt x="2840277" y="415516"/>
                  </a:lnTo>
                  <a:lnTo>
                    <a:pt x="2813002" y="382095"/>
                  </a:lnTo>
                  <a:lnTo>
                    <a:pt x="2797018" y="337736"/>
                  </a:lnTo>
                  <a:lnTo>
                    <a:pt x="2791714" y="283337"/>
                  </a:lnTo>
                  <a:lnTo>
                    <a:pt x="2792356" y="264671"/>
                  </a:lnTo>
                  <a:lnTo>
                    <a:pt x="2802001" y="213487"/>
                  </a:lnTo>
                  <a:lnTo>
                    <a:pt x="2823039" y="171142"/>
                  </a:lnTo>
                  <a:lnTo>
                    <a:pt x="2855563" y="139271"/>
                  </a:lnTo>
                  <a:lnTo>
                    <a:pt x="2899642" y="118905"/>
                  </a:lnTo>
                  <a:lnTo>
                    <a:pt x="2955416" y="111887"/>
                  </a:lnTo>
                  <a:close/>
                </a:path>
                <a:path w="8142605" h="448944">
                  <a:moveTo>
                    <a:pt x="1158621" y="111887"/>
                  </a:moveTo>
                  <a:lnTo>
                    <a:pt x="1212913" y="118048"/>
                  </a:lnTo>
                  <a:lnTo>
                    <a:pt x="1255252" y="136239"/>
                  </a:lnTo>
                  <a:lnTo>
                    <a:pt x="1286113" y="165927"/>
                  </a:lnTo>
                  <a:lnTo>
                    <a:pt x="1305687" y="206629"/>
                  </a:lnTo>
                  <a:lnTo>
                    <a:pt x="1314491" y="257956"/>
                  </a:lnTo>
                  <a:lnTo>
                    <a:pt x="1315085" y="277368"/>
                  </a:lnTo>
                  <a:lnTo>
                    <a:pt x="1314446" y="296011"/>
                  </a:lnTo>
                  <a:lnTo>
                    <a:pt x="1305052" y="346963"/>
                  </a:lnTo>
                  <a:lnTo>
                    <a:pt x="1284120" y="389290"/>
                  </a:lnTo>
                  <a:lnTo>
                    <a:pt x="1251537" y="421401"/>
                  </a:lnTo>
                  <a:lnTo>
                    <a:pt x="1207262" y="441799"/>
                  </a:lnTo>
                  <a:lnTo>
                    <a:pt x="1151255" y="448818"/>
                  </a:lnTo>
                  <a:lnTo>
                    <a:pt x="1131992" y="448127"/>
                  </a:lnTo>
                  <a:lnTo>
                    <a:pt x="1082040" y="437769"/>
                  </a:lnTo>
                  <a:lnTo>
                    <a:pt x="1043481" y="415516"/>
                  </a:lnTo>
                  <a:lnTo>
                    <a:pt x="1016206" y="382095"/>
                  </a:lnTo>
                  <a:lnTo>
                    <a:pt x="1000222" y="337736"/>
                  </a:lnTo>
                  <a:lnTo>
                    <a:pt x="994918" y="283337"/>
                  </a:lnTo>
                  <a:lnTo>
                    <a:pt x="995560" y="264671"/>
                  </a:lnTo>
                  <a:lnTo>
                    <a:pt x="1005205" y="213487"/>
                  </a:lnTo>
                  <a:lnTo>
                    <a:pt x="1026243" y="171142"/>
                  </a:lnTo>
                  <a:lnTo>
                    <a:pt x="1058767" y="139271"/>
                  </a:lnTo>
                  <a:lnTo>
                    <a:pt x="1102846" y="118905"/>
                  </a:lnTo>
                  <a:lnTo>
                    <a:pt x="1158621" y="111887"/>
                  </a:lnTo>
                  <a:close/>
                </a:path>
                <a:path w="8142605" h="448944">
                  <a:moveTo>
                    <a:pt x="928115" y="111887"/>
                  </a:moveTo>
                  <a:lnTo>
                    <a:pt x="931037" y="111887"/>
                  </a:lnTo>
                  <a:lnTo>
                    <a:pt x="934212" y="112013"/>
                  </a:lnTo>
                  <a:lnTo>
                    <a:pt x="937513" y="112395"/>
                  </a:lnTo>
                  <a:lnTo>
                    <a:pt x="940815" y="112775"/>
                  </a:lnTo>
                  <a:lnTo>
                    <a:pt x="944371" y="113284"/>
                  </a:lnTo>
                  <a:lnTo>
                    <a:pt x="947927" y="114046"/>
                  </a:lnTo>
                  <a:lnTo>
                    <a:pt x="951483" y="114808"/>
                  </a:lnTo>
                  <a:lnTo>
                    <a:pt x="968629" y="150749"/>
                  </a:lnTo>
                  <a:lnTo>
                    <a:pt x="968629" y="158750"/>
                  </a:lnTo>
                  <a:lnTo>
                    <a:pt x="968629" y="166877"/>
                  </a:lnTo>
                  <a:lnTo>
                    <a:pt x="968501" y="173355"/>
                  </a:lnTo>
                  <a:lnTo>
                    <a:pt x="967994" y="178562"/>
                  </a:lnTo>
                  <a:lnTo>
                    <a:pt x="967613" y="183642"/>
                  </a:lnTo>
                  <a:lnTo>
                    <a:pt x="966851" y="187706"/>
                  </a:lnTo>
                  <a:lnTo>
                    <a:pt x="965962" y="190626"/>
                  </a:lnTo>
                  <a:lnTo>
                    <a:pt x="965073" y="193548"/>
                  </a:lnTo>
                  <a:lnTo>
                    <a:pt x="963930" y="195452"/>
                  </a:lnTo>
                  <a:lnTo>
                    <a:pt x="962532" y="196596"/>
                  </a:lnTo>
                  <a:lnTo>
                    <a:pt x="961008" y="197738"/>
                  </a:lnTo>
                  <a:lnTo>
                    <a:pt x="959231" y="198247"/>
                  </a:lnTo>
                  <a:lnTo>
                    <a:pt x="956944" y="198247"/>
                  </a:lnTo>
                  <a:lnTo>
                    <a:pt x="955167" y="198247"/>
                  </a:lnTo>
                  <a:lnTo>
                    <a:pt x="953135" y="197866"/>
                  </a:lnTo>
                  <a:lnTo>
                    <a:pt x="950976" y="197104"/>
                  </a:lnTo>
                  <a:lnTo>
                    <a:pt x="948689" y="196342"/>
                  </a:lnTo>
                  <a:lnTo>
                    <a:pt x="946150" y="195452"/>
                  </a:lnTo>
                  <a:lnTo>
                    <a:pt x="943356" y="194563"/>
                  </a:lnTo>
                  <a:lnTo>
                    <a:pt x="940562" y="193675"/>
                  </a:lnTo>
                  <a:lnTo>
                    <a:pt x="937513" y="192912"/>
                  </a:lnTo>
                  <a:lnTo>
                    <a:pt x="934212" y="192150"/>
                  </a:lnTo>
                  <a:lnTo>
                    <a:pt x="930782" y="191262"/>
                  </a:lnTo>
                  <a:lnTo>
                    <a:pt x="927100" y="190881"/>
                  </a:lnTo>
                  <a:lnTo>
                    <a:pt x="923163" y="190881"/>
                  </a:lnTo>
                  <a:lnTo>
                    <a:pt x="918463" y="190881"/>
                  </a:lnTo>
                  <a:lnTo>
                    <a:pt x="894461" y="202692"/>
                  </a:lnTo>
                  <a:lnTo>
                    <a:pt x="889507" y="206629"/>
                  </a:lnTo>
                  <a:lnTo>
                    <a:pt x="861187" y="243459"/>
                  </a:lnTo>
                  <a:lnTo>
                    <a:pt x="861187" y="429641"/>
                  </a:lnTo>
                  <a:lnTo>
                    <a:pt x="861187" y="431926"/>
                  </a:lnTo>
                  <a:lnTo>
                    <a:pt x="860551" y="433832"/>
                  </a:lnTo>
                  <a:lnTo>
                    <a:pt x="859155" y="435483"/>
                  </a:lnTo>
                  <a:lnTo>
                    <a:pt x="857885" y="437261"/>
                  </a:lnTo>
                  <a:lnTo>
                    <a:pt x="855599" y="438658"/>
                  </a:lnTo>
                  <a:lnTo>
                    <a:pt x="852296" y="439674"/>
                  </a:lnTo>
                  <a:lnTo>
                    <a:pt x="849121" y="440817"/>
                  </a:lnTo>
                  <a:lnTo>
                    <a:pt x="844804" y="441706"/>
                  </a:lnTo>
                  <a:lnTo>
                    <a:pt x="839469" y="442213"/>
                  </a:lnTo>
                  <a:lnTo>
                    <a:pt x="834008" y="442849"/>
                  </a:lnTo>
                  <a:lnTo>
                    <a:pt x="827277" y="443102"/>
                  </a:lnTo>
                  <a:lnTo>
                    <a:pt x="819023" y="443102"/>
                  </a:lnTo>
                  <a:lnTo>
                    <a:pt x="810768" y="443102"/>
                  </a:lnTo>
                  <a:lnTo>
                    <a:pt x="803910" y="442849"/>
                  </a:lnTo>
                  <a:lnTo>
                    <a:pt x="798576" y="442213"/>
                  </a:lnTo>
                  <a:lnTo>
                    <a:pt x="793242" y="441706"/>
                  </a:lnTo>
                  <a:lnTo>
                    <a:pt x="788924" y="440817"/>
                  </a:lnTo>
                  <a:lnTo>
                    <a:pt x="785621" y="439674"/>
                  </a:lnTo>
                  <a:lnTo>
                    <a:pt x="782446" y="438658"/>
                  </a:lnTo>
                  <a:lnTo>
                    <a:pt x="780161" y="437261"/>
                  </a:lnTo>
                  <a:lnTo>
                    <a:pt x="778764" y="435483"/>
                  </a:lnTo>
                  <a:lnTo>
                    <a:pt x="777493" y="433832"/>
                  </a:lnTo>
                  <a:lnTo>
                    <a:pt x="776732" y="431926"/>
                  </a:lnTo>
                  <a:lnTo>
                    <a:pt x="776732" y="429641"/>
                  </a:lnTo>
                  <a:lnTo>
                    <a:pt x="776732" y="130937"/>
                  </a:lnTo>
                  <a:lnTo>
                    <a:pt x="776732" y="128777"/>
                  </a:lnTo>
                  <a:lnTo>
                    <a:pt x="777367" y="126746"/>
                  </a:lnTo>
                  <a:lnTo>
                    <a:pt x="778510" y="125095"/>
                  </a:lnTo>
                  <a:lnTo>
                    <a:pt x="779526" y="123444"/>
                  </a:lnTo>
                  <a:lnTo>
                    <a:pt x="795655" y="118491"/>
                  </a:lnTo>
                  <a:lnTo>
                    <a:pt x="800227" y="117856"/>
                  </a:lnTo>
                  <a:lnTo>
                    <a:pt x="806068" y="117601"/>
                  </a:lnTo>
                  <a:lnTo>
                    <a:pt x="812926" y="117601"/>
                  </a:lnTo>
                  <a:lnTo>
                    <a:pt x="820038" y="117601"/>
                  </a:lnTo>
                  <a:lnTo>
                    <a:pt x="826007" y="117856"/>
                  </a:lnTo>
                  <a:lnTo>
                    <a:pt x="830707" y="118491"/>
                  </a:lnTo>
                  <a:lnTo>
                    <a:pt x="835406" y="118999"/>
                  </a:lnTo>
                  <a:lnTo>
                    <a:pt x="847089" y="125095"/>
                  </a:lnTo>
                  <a:lnTo>
                    <a:pt x="848232" y="126746"/>
                  </a:lnTo>
                  <a:lnTo>
                    <a:pt x="848740" y="128777"/>
                  </a:lnTo>
                  <a:lnTo>
                    <a:pt x="848740" y="130937"/>
                  </a:lnTo>
                  <a:lnTo>
                    <a:pt x="848740" y="168148"/>
                  </a:lnTo>
                  <a:lnTo>
                    <a:pt x="876006" y="135372"/>
                  </a:lnTo>
                  <a:lnTo>
                    <a:pt x="909446" y="114426"/>
                  </a:lnTo>
                  <a:lnTo>
                    <a:pt x="915669" y="112775"/>
                  </a:lnTo>
                  <a:lnTo>
                    <a:pt x="921893" y="111887"/>
                  </a:lnTo>
                  <a:lnTo>
                    <a:pt x="928115" y="111887"/>
                  </a:lnTo>
                  <a:close/>
                </a:path>
                <a:path w="8142605" h="448944">
                  <a:moveTo>
                    <a:pt x="353669" y="111887"/>
                  </a:moveTo>
                  <a:lnTo>
                    <a:pt x="394003" y="117512"/>
                  </a:lnTo>
                  <a:lnTo>
                    <a:pt x="431937" y="141083"/>
                  </a:lnTo>
                  <a:lnTo>
                    <a:pt x="454176" y="178442"/>
                  </a:lnTo>
                  <a:lnTo>
                    <a:pt x="462812" y="229544"/>
                  </a:lnTo>
                  <a:lnTo>
                    <a:pt x="463168" y="245237"/>
                  </a:lnTo>
                  <a:lnTo>
                    <a:pt x="463168" y="429641"/>
                  </a:lnTo>
                  <a:lnTo>
                    <a:pt x="463168" y="431926"/>
                  </a:lnTo>
                  <a:lnTo>
                    <a:pt x="462495" y="433832"/>
                  </a:lnTo>
                  <a:lnTo>
                    <a:pt x="461149" y="435483"/>
                  </a:lnTo>
                  <a:lnTo>
                    <a:pt x="459816" y="437261"/>
                  </a:lnTo>
                  <a:lnTo>
                    <a:pt x="457580" y="438658"/>
                  </a:lnTo>
                  <a:lnTo>
                    <a:pt x="454456" y="439674"/>
                  </a:lnTo>
                  <a:lnTo>
                    <a:pt x="451332" y="440817"/>
                  </a:lnTo>
                  <a:lnTo>
                    <a:pt x="447039" y="441706"/>
                  </a:lnTo>
                  <a:lnTo>
                    <a:pt x="441566" y="442213"/>
                  </a:lnTo>
                  <a:lnTo>
                    <a:pt x="436092" y="442849"/>
                  </a:lnTo>
                  <a:lnTo>
                    <a:pt x="429348" y="443102"/>
                  </a:lnTo>
                  <a:lnTo>
                    <a:pt x="421309" y="443102"/>
                  </a:lnTo>
                  <a:lnTo>
                    <a:pt x="413042" y="443102"/>
                  </a:lnTo>
                  <a:lnTo>
                    <a:pt x="406184" y="442849"/>
                  </a:lnTo>
                  <a:lnTo>
                    <a:pt x="400710" y="442213"/>
                  </a:lnTo>
                  <a:lnTo>
                    <a:pt x="395236" y="441706"/>
                  </a:lnTo>
                  <a:lnTo>
                    <a:pt x="390944" y="440817"/>
                  </a:lnTo>
                  <a:lnTo>
                    <a:pt x="387819" y="439674"/>
                  </a:lnTo>
                  <a:lnTo>
                    <a:pt x="384695" y="438658"/>
                  </a:lnTo>
                  <a:lnTo>
                    <a:pt x="382460" y="437261"/>
                  </a:lnTo>
                  <a:lnTo>
                    <a:pt x="381127" y="435483"/>
                  </a:lnTo>
                  <a:lnTo>
                    <a:pt x="379780" y="433832"/>
                  </a:lnTo>
                  <a:lnTo>
                    <a:pt x="379107" y="431926"/>
                  </a:lnTo>
                  <a:lnTo>
                    <a:pt x="379107" y="429641"/>
                  </a:lnTo>
                  <a:lnTo>
                    <a:pt x="379107" y="259207"/>
                  </a:lnTo>
                  <a:lnTo>
                    <a:pt x="373811" y="216788"/>
                  </a:lnTo>
                  <a:lnTo>
                    <a:pt x="366725" y="203835"/>
                  </a:lnTo>
                  <a:lnTo>
                    <a:pt x="362699" y="197866"/>
                  </a:lnTo>
                  <a:lnTo>
                    <a:pt x="357517" y="193294"/>
                  </a:lnTo>
                  <a:lnTo>
                    <a:pt x="351155" y="190119"/>
                  </a:lnTo>
                  <a:lnTo>
                    <a:pt x="344792" y="186817"/>
                  </a:lnTo>
                  <a:lnTo>
                    <a:pt x="337362" y="185293"/>
                  </a:lnTo>
                  <a:lnTo>
                    <a:pt x="328879" y="185293"/>
                  </a:lnTo>
                  <a:lnTo>
                    <a:pt x="288113" y="203475"/>
                  </a:lnTo>
                  <a:lnTo>
                    <a:pt x="262242" y="231139"/>
                  </a:lnTo>
                  <a:lnTo>
                    <a:pt x="262242" y="429641"/>
                  </a:lnTo>
                  <a:lnTo>
                    <a:pt x="262242" y="431926"/>
                  </a:lnTo>
                  <a:lnTo>
                    <a:pt x="261581" y="433832"/>
                  </a:lnTo>
                  <a:lnTo>
                    <a:pt x="260235" y="435483"/>
                  </a:lnTo>
                  <a:lnTo>
                    <a:pt x="258902" y="437261"/>
                  </a:lnTo>
                  <a:lnTo>
                    <a:pt x="256603" y="438658"/>
                  </a:lnTo>
                  <a:lnTo>
                    <a:pt x="253377" y="439674"/>
                  </a:lnTo>
                  <a:lnTo>
                    <a:pt x="250139" y="440817"/>
                  </a:lnTo>
                  <a:lnTo>
                    <a:pt x="245833" y="441706"/>
                  </a:lnTo>
                  <a:lnTo>
                    <a:pt x="240474" y="442213"/>
                  </a:lnTo>
                  <a:lnTo>
                    <a:pt x="235127" y="442849"/>
                  </a:lnTo>
                  <a:lnTo>
                    <a:pt x="228307" y="443102"/>
                  </a:lnTo>
                  <a:lnTo>
                    <a:pt x="220052" y="443102"/>
                  </a:lnTo>
                  <a:lnTo>
                    <a:pt x="211797" y="443102"/>
                  </a:lnTo>
                  <a:lnTo>
                    <a:pt x="204977" y="442849"/>
                  </a:lnTo>
                  <a:lnTo>
                    <a:pt x="199631" y="442213"/>
                  </a:lnTo>
                  <a:lnTo>
                    <a:pt x="194271" y="441706"/>
                  </a:lnTo>
                  <a:lnTo>
                    <a:pt x="189966" y="440817"/>
                  </a:lnTo>
                  <a:lnTo>
                    <a:pt x="186728" y="439674"/>
                  </a:lnTo>
                  <a:lnTo>
                    <a:pt x="183502" y="438658"/>
                  </a:lnTo>
                  <a:lnTo>
                    <a:pt x="181203" y="437261"/>
                  </a:lnTo>
                  <a:lnTo>
                    <a:pt x="179870" y="435483"/>
                  </a:lnTo>
                  <a:lnTo>
                    <a:pt x="178523" y="433832"/>
                  </a:lnTo>
                  <a:lnTo>
                    <a:pt x="177863" y="431926"/>
                  </a:lnTo>
                  <a:lnTo>
                    <a:pt x="177863" y="429641"/>
                  </a:lnTo>
                  <a:lnTo>
                    <a:pt x="177863" y="130937"/>
                  </a:lnTo>
                  <a:lnTo>
                    <a:pt x="177863" y="128777"/>
                  </a:lnTo>
                  <a:lnTo>
                    <a:pt x="178422" y="126746"/>
                  </a:lnTo>
                  <a:lnTo>
                    <a:pt x="179539" y="125095"/>
                  </a:lnTo>
                  <a:lnTo>
                    <a:pt x="180644" y="123444"/>
                  </a:lnTo>
                  <a:lnTo>
                    <a:pt x="196773" y="118491"/>
                  </a:lnTo>
                  <a:lnTo>
                    <a:pt x="201358" y="117856"/>
                  </a:lnTo>
                  <a:lnTo>
                    <a:pt x="207098" y="117601"/>
                  </a:lnTo>
                  <a:lnTo>
                    <a:pt x="214020" y="117601"/>
                  </a:lnTo>
                  <a:lnTo>
                    <a:pt x="221170" y="117601"/>
                  </a:lnTo>
                  <a:lnTo>
                    <a:pt x="227088" y="117856"/>
                  </a:lnTo>
                  <a:lnTo>
                    <a:pt x="231774" y="118491"/>
                  </a:lnTo>
                  <a:lnTo>
                    <a:pt x="236461" y="118999"/>
                  </a:lnTo>
                  <a:lnTo>
                    <a:pt x="248183" y="125095"/>
                  </a:lnTo>
                  <a:lnTo>
                    <a:pt x="249301" y="126746"/>
                  </a:lnTo>
                  <a:lnTo>
                    <a:pt x="249859" y="128777"/>
                  </a:lnTo>
                  <a:lnTo>
                    <a:pt x="249859" y="130937"/>
                  </a:lnTo>
                  <a:lnTo>
                    <a:pt x="249859" y="165481"/>
                  </a:lnTo>
                  <a:lnTo>
                    <a:pt x="287494" y="132851"/>
                  </a:lnTo>
                  <a:lnTo>
                    <a:pt x="326418" y="115236"/>
                  </a:lnTo>
                  <a:lnTo>
                    <a:pt x="339908" y="112722"/>
                  </a:lnTo>
                  <a:lnTo>
                    <a:pt x="353669" y="111887"/>
                  </a:lnTo>
                  <a:close/>
                </a:path>
                <a:path w="8142605" h="448944">
                  <a:moveTo>
                    <a:pt x="7081393" y="38862"/>
                  </a:moveTo>
                  <a:lnTo>
                    <a:pt x="7089648" y="38862"/>
                  </a:lnTo>
                  <a:lnTo>
                    <a:pt x="7096633" y="39116"/>
                  </a:lnTo>
                  <a:lnTo>
                    <a:pt x="7102094" y="39750"/>
                  </a:lnTo>
                  <a:lnTo>
                    <a:pt x="7107555" y="40259"/>
                  </a:lnTo>
                  <a:lnTo>
                    <a:pt x="7111873" y="41148"/>
                  </a:lnTo>
                  <a:lnTo>
                    <a:pt x="7114921" y="42418"/>
                  </a:lnTo>
                  <a:lnTo>
                    <a:pt x="7118096" y="43687"/>
                  </a:lnTo>
                  <a:lnTo>
                    <a:pt x="7120255" y="45212"/>
                  </a:lnTo>
                  <a:lnTo>
                    <a:pt x="7121652" y="46989"/>
                  </a:lnTo>
                  <a:lnTo>
                    <a:pt x="7122922" y="48768"/>
                  </a:lnTo>
                  <a:lnTo>
                    <a:pt x="7123683" y="50673"/>
                  </a:lnTo>
                  <a:lnTo>
                    <a:pt x="7123683" y="52959"/>
                  </a:lnTo>
                  <a:lnTo>
                    <a:pt x="7123683" y="119634"/>
                  </a:lnTo>
                  <a:lnTo>
                    <a:pt x="7188581" y="119634"/>
                  </a:lnTo>
                  <a:lnTo>
                    <a:pt x="7190867" y="119634"/>
                  </a:lnTo>
                  <a:lnTo>
                    <a:pt x="7192772" y="120142"/>
                  </a:lnTo>
                  <a:lnTo>
                    <a:pt x="7194423" y="121285"/>
                  </a:lnTo>
                  <a:lnTo>
                    <a:pt x="7196201" y="122427"/>
                  </a:lnTo>
                  <a:lnTo>
                    <a:pt x="7197598" y="124206"/>
                  </a:lnTo>
                  <a:lnTo>
                    <a:pt x="7198614" y="126746"/>
                  </a:lnTo>
                  <a:lnTo>
                    <a:pt x="7199757" y="129412"/>
                  </a:lnTo>
                  <a:lnTo>
                    <a:pt x="7200646" y="132842"/>
                  </a:lnTo>
                  <a:lnTo>
                    <a:pt x="7201154" y="137287"/>
                  </a:lnTo>
                  <a:lnTo>
                    <a:pt x="7201662" y="141859"/>
                  </a:lnTo>
                  <a:lnTo>
                    <a:pt x="7202043" y="147320"/>
                  </a:lnTo>
                  <a:lnTo>
                    <a:pt x="7202043" y="153797"/>
                  </a:lnTo>
                  <a:lnTo>
                    <a:pt x="7193153" y="187960"/>
                  </a:lnTo>
                  <a:lnTo>
                    <a:pt x="7188962" y="187960"/>
                  </a:lnTo>
                  <a:lnTo>
                    <a:pt x="7123683" y="187960"/>
                  </a:lnTo>
                  <a:lnTo>
                    <a:pt x="7123683" y="328168"/>
                  </a:lnTo>
                  <a:lnTo>
                    <a:pt x="7124160" y="339671"/>
                  </a:lnTo>
                  <a:lnTo>
                    <a:pt x="7142083" y="374015"/>
                  </a:lnTo>
                  <a:lnTo>
                    <a:pt x="7158863" y="377063"/>
                  </a:lnTo>
                  <a:lnTo>
                    <a:pt x="7163308" y="377063"/>
                  </a:lnTo>
                  <a:lnTo>
                    <a:pt x="7167245" y="376682"/>
                  </a:lnTo>
                  <a:lnTo>
                    <a:pt x="7170801" y="375920"/>
                  </a:lnTo>
                  <a:lnTo>
                    <a:pt x="7174483" y="375158"/>
                  </a:lnTo>
                  <a:lnTo>
                    <a:pt x="7177658" y="374269"/>
                  </a:lnTo>
                  <a:lnTo>
                    <a:pt x="7180453" y="373252"/>
                  </a:lnTo>
                  <a:lnTo>
                    <a:pt x="7183247" y="372237"/>
                  </a:lnTo>
                  <a:lnTo>
                    <a:pt x="7185533" y="371348"/>
                  </a:lnTo>
                  <a:lnTo>
                    <a:pt x="7187438" y="370586"/>
                  </a:lnTo>
                  <a:lnTo>
                    <a:pt x="7189343" y="369824"/>
                  </a:lnTo>
                  <a:lnTo>
                    <a:pt x="7191121" y="369443"/>
                  </a:lnTo>
                  <a:lnTo>
                    <a:pt x="7192645" y="369443"/>
                  </a:lnTo>
                  <a:lnTo>
                    <a:pt x="7193915" y="369443"/>
                  </a:lnTo>
                  <a:lnTo>
                    <a:pt x="7195184" y="369824"/>
                  </a:lnTo>
                  <a:lnTo>
                    <a:pt x="7196455" y="370586"/>
                  </a:lnTo>
                  <a:lnTo>
                    <a:pt x="7197725" y="371348"/>
                  </a:lnTo>
                  <a:lnTo>
                    <a:pt x="7198614" y="372872"/>
                  </a:lnTo>
                  <a:lnTo>
                    <a:pt x="7199376" y="375285"/>
                  </a:lnTo>
                  <a:lnTo>
                    <a:pt x="7200010" y="377571"/>
                  </a:lnTo>
                  <a:lnTo>
                    <a:pt x="7200646" y="380746"/>
                  </a:lnTo>
                  <a:lnTo>
                    <a:pt x="7201154" y="384810"/>
                  </a:lnTo>
                  <a:lnTo>
                    <a:pt x="7201662" y="388874"/>
                  </a:lnTo>
                  <a:lnTo>
                    <a:pt x="7202043" y="393954"/>
                  </a:lnTo>
                  <a:lnTo>
                    <a:pt x="7202043" y="400176"/>
                  </a:lnTo>
                  <a:lnTo>
                    <a:pt x="7202043" y="410083"/>
                  </a:lnTo>
                  <a:lnTo>
                    <a:pt x="7201408" y="417575"/>
                  </a:lnTo>
                  <a:lnTo>
                    <a:pt x="7200138" y="422783"/>
                  </a:lnTo>
                  <a:lnTo>
                    <a:pt x="7198868" y="428117"/>
                  </a:lnTo>
                  <a:lnTo>
                    <a:pt x="7197344" y="431800"/>
                  </a:lnTo>
                  <a:lnTo>
                    <a:pt x="7195312" y="433832"/>
                  </a:lnTo>
                  <a:lnTo>
                    <a:pt x="7193280" y="435991"/>
                  </a:lnTo>
                  <a:lnTo>
                    <a:pt x="7172706" y="443864"/>
                  </a:lnTo>
                  <a:lnTo>
                    <a:pt x="7167499" y="445135"/>
                  </a:lnTo>
                  <a:lnTo>
                    <a:pt x="7161783" y="446150"/>
                  </a:lnTo>
                  <a:lnTo>
                    <a:pt x="7155560" y="446786"/>
                  </a:lnTo>
                  <a:lnTo>
                    <a:pt x="7149465" y="447421"/>
                  </a:lnTo>
                  <a:lnTo>
                    <a:pt x="7143242" y="447801"/>
                  </a:lnTo>
                  <a:lnTo>
                    <a:pt x="7137019" y="447801"/>
                  </a:lnTo>
                  <a:lnTo>
                    <a:pt x="7093458" y="441451"/>
                  </a:lnTo>
                  <a:lnTo>
                    <a:pt x="7057380" y="414764"/>
                  </a:lnTo>
                  <a:lnTo>
                    <a:pt x="7042824" y="378017"/>
                  </a:lnTo>
                  <a:lnTo>
                    <a:pt x="7039609" y="340995"/>
                  </a:lnTo>
                  <a:lnTo>
                    <a:pt x="7039609" y="187960"/>
                  </a:lnTo>
                  <a:lnTo>
                    <a:pt x="7003796" y="187960"/>
                  </a:lnTo>
                  <a:lnTo>
                    <a:pt x="6999478" y="187960"/>
                  </a:lnTo>
                  <a:lnTo>
                    <a:pt x="6996303" y="185293"/>
                  </a:lnTo>
                  <a:lnTo>
                    <a:pt x="6990715" y="153797"/>
                  </a:lnTo>
                  <a:lnTo>
                    <a:pt x="6990715" y="147320"/>
                  </a:lnTo>
                  <a:lnTo>
                    <a:pt x="6998208" y="121285"/>
                  </a:lnTo>
                  <a:lnTo>
                    <a:pt x="6999858" y="120142"/>
                  </a:lnTo>
                  <a:lnTo>
                    <a:pt x="7001891" y="119634"/>
                  </a:lnTo>
                  <a:lnTo>
                    <a:pt x="7004050" y="119634"/>
                  </a:lnTo>
                  <a:lnTo>
                    <a:pt x="7039609" y="119634"/>
                  </a:lnTo>
                  <a:lnTo>
                    <a:pt x="7039609" y="52959"/>
                  </a:lnTo>
                  <a:lnTo>
                    <a:pt x="7039609" y="50673"/>
                  </a:lnTo>
                  <a:lnTo>
                    <a:pt x="7040245" y="48768"/>
                  </a:lnTo>
                  <a:lnTo>
                    <a:pt x="7061200" y="39750"/>
                  </a:lnTo>
                  <a:lnTo>
                    <a:pt x="7066660" y="39116"/>
                  </a:lnTo>
                  <a:lnTo>
                    <a:pt x="7073392" y="38862"/>
                  </a:lnTo>
                  <a:lnTo>
                    <a:pt x="7081393" y="38862"/>
                  </a:lnTo>
                  <a:close/>
                </a:path>
                <a:path w="8142605" h="448944">
                  <a:moveTo>
                    <a:pt x="5946013" y="38862"/>
                  </a:moveTo>
                  <a:lnTo>
                    <a:pt x="5954268" y="38862"/>
                  </a:lnTo>
                  <a:lnTo>
                    <a:pt x="5961253" y="39116"/>
                  </a:lnTo>
                  <a:lnTo>
                    <a:pt x="5966714" y="39750"/>
                  </a:lnTo>
                  <a:lnTo>
                    <a:pt x="5972175" y="40259"/>
                  </a:lnTo>
                  <a:lnTo>
                    <a:pt x="5976493" y="41148"/>
                  </a:lnTo>
                  <a:lnTo>
                    <a:pt x="5979541" y="42418"/>
                  </a:lnTo>
                  <a:lnTo>
                    <a:pt x="5982716" y="43687"/>
                  </a:lnTo>
                  <a:lnTo>
                    <a:pt x="5984875" y="45212"/>
                  </a:lnTo>
                  <a:lnTo>
                    <a:pt x="5986272" y="46989"/>
                  </a:lnTo>
                  <a:lnTo>
                    <a:pt x="5987542" y="48768"/>
                  </a:lnTo>
                  <a:lnTo>
                    <a:pt x="5988304" y="50673"/>
                  </a:lnTo>
                  <a:lnTo>
                    <a:pt x="5988304" y="52959"/>
                  </a:lnTo>
                  <a:lnTo>
                    <a:pt x="5988304" y="119634"/>
                  </a:lnTo>
                  <a:lnTo>
                    <a:pt x="6053201" y="119634"/>
                  </a:lnTo>
                  <a:lnTo>
                    <a:pt x="6055487" y="119634"/>
                  </a:lnTo>
                  <a:lnTo>
                    <a:pt x="6057392" y="120142"/>
                  </a:lnTo>
                  <a:lnTo>
                    <a:pt x="6059043" y="121285"/>
                  </a:lnTo>
                  <a:lnTo>
                    <a:pt x="6060821" y="122427"/>
                  </a:lnTo>
                  <a:lnTo>
                    <a:pt x="6062091" y="124206"/>
                  </a:lnTo>
                  <a:lnTo>
                    <a:pt x="6066663" y="147320"/>
                  </a:lnTo>
                  <a:lnTo>
                    <a:pt x="6066663" y="153797"/>
                  </a:lnTo>
                  <a:lnTo>
                    <a:pt x="6057773" y="187960"/>
                  </a:lnTo>
                  <a:lnTo>
                    <a:pt x="6053582" y="187960"/>
                  </a:lnTo>
                  <a:lnTo>
                    <a:pt x="5988304" y="187960"/>
                  </a:lnTo>
                  <a:lnTo>
                    <a:pt x="5988304" y="328168"/>
                  </a:lnTo>
                  <a:lnTo>
                    <a:pt x="5988780" y="339671"/>
                  </a:lnTo>
                  <a:lnTo>
                    <a:pt x="6006703" y="374015"/>
                  </a:lnTo>
                  <a:lnTo>
                    <a:pt x="6023483" y="377063"/>
                  </a:lnTo>
                  <a:lnTo>
                    <a:pt x="6027928" y="377063"/>
                  </a:lnTo>
                  <a:lnTo>
                    <a:pt x="6031865" y="376682"/>
                  </a:lnTo>
                  <a:lnTo>
                    <a:pt x="6035421" y="375920"/>
                  </a:lnTo>
                  <a:lnTo>
                    <a:pt x="6039104" y="375158"/>
                  </a:lnTo>
                  <a:lnTo>
                    <a:pt x="6042279" y="374269"/>
                  </a:lnTo>
                  <a:lnTo>
                    <a:pt x="6045073" y="373252"/>
                  </a:lnTo>
                  <a:lnTo>
                    <a:pt x="6047867" y="372237"/>
                  </a:lnTo>
                  <a:lnTo>
                    <a:pt x="6050153" y="371348"/>
                  </a:lnTo>
                  <a:lnTo>
                    <a:pt x="6052058" y="370586"/>
                  </a:lnTo>
                  <a:lnTo>
                    <a:pt x="6053963" y="369824"/>
                  </a:lnTo>
                  <a:lnTo>
                    <a:pt x="6055741" y="369443"/>
                  </a:lnTo>
                  <a:lnTo>
                    <a:pt x="6057265" y="369443"/>
                  </a:lnTo>
                  <a:lnTo>
                    <a:pt x="6058534" y="369443"/>
                  </a:lnTo>
                  <a:lnTo>
                    <a:pt x="6059805" y="369824"/>
                  </a:lnTo>
                  <a:lnTo>
                    <a:pt x="6061075" y="370586"/>
                  </a:lnTo>
                  <a:lnTo>
                    <a:pt x="6062345" y="371348"/>
                  </a:lnTo>
                  <a:lnTo>
                    <a:pt x="6065774" y="384810"/>
                  </a:lnTo>
                  <a:lnTo>
                    <a:pt x="6066282" y="388874"/>
                  </a:lnTo>
                  <a:lnTo>
                    <a:pt x="6066663" y="393954"/>
                  </a:lnTo>
                  <a:lnTo>
                    <a:pt x="6066663" y="400176"/>
                  </a:lnTo>
                  <a:lnTo>
                    <a:pt x="6066663" y="410083"/>
                  </a:lnTo>
                  <a:lnTo>
                    <a:pt x="6066028" y="417575"/>
                  </a:lnTo>
                  <a:lnTo>
                    <a:pt x="6064758" y="422783"/>
                  </a:lnTo>
                  <a:lnTo>
                    <a:pt x="6063488" y="428117"/>
                  </a:lnTo>
                  <a:lnTo>
                    <a:pt x="6061964" y="431800"/>
                  </a:lnTo>
                  <a:lnTo>
                    <a:pt x="6059932" y="433832"/>
                  </a:lnTo>
                  <a:lnTo>
                    <a:pt x="6057900" y="435991"/>
                  </a:lnTo>
                  <a:lnTo>
                    <a:pt x="6037326" y="443864"/>
                  </a:lnTo>
                  <a:lnTo>
                    <a:pt x="6032119" y="445135"/>
                  </a:lnTo>
                  <a:lnTo>
                    <a:pt x="6026404" y="446150"/>
                  </a:lnTo>
                  <a:lnTo>
                    <a:pt x="6020181" y="446786"/>
                  </a:lnTo>
                  <a:lnTo>
                    <a:pt x="6014084" y="447421"/>
                  </a:lnTo>
                  <a:lnTo>
                    <a:pt x="6007862" y="447801"/>
                  </a:lnTo>
                  <a:lnTo>
                    <a:pt x="6001639" y="447801"/>
                  </a:lnTo>
                  <a:lnTo>
                    <a:pt x="5958078" y="441451"/>
                  </a:lnTo>
                  <a:lnTo>
                    <a:pt x="5922000" y="414764"/>
                  </a:lnTo>
                  <a:lnTo>
                    <a:pt x="5907444" y="378017"/>
                  </a:lnTo>
                  <a:lnTo>
                    <a:pt x="5904230" y="340995"/>
                  </a:lnTo>
                  <a:lnTo>
                    <a:pt x="5904230" y="187960"/>
                  </a:lnTo>
                  <a:lnTo>
                    <a:pt x="5868416" y="187960"/>
                  </a:lnTo>
                  <a:lnTo>
                    <a:pt x="5864098" y="187960"/>
                  </a:lnTo>
                  <a:lnTo>
                    <a:pt x="5860923" y="185293"/>
                  </a:lnTo>
                  <a:lnTo>
                    <a:pt x="5855334" y="153797"/>
                  </a:lnTo>
                  <a:lnTo>
                    <a:pt x="5855334" y="147320"/>
                  </a:lnTo>
                  <a:lnTo>
                    <a:pt x="5862828" y="121285"/>
                  </a:lnTo>
                  <a:lnTo>
                    <a:pt x="5864479" y="120142"/>
                  </a:lnTo>
                  <a:lnTo>
                    <a:pt x="5866510" y="119634"/>
                  </a:lnTo>
                  <a:lnTo>
                    <a:pt x="5868670" y="119634"/>
                  </a:lnTo>
                  <a:lnTo>
                    <a:pt x="5904230" y="119634"/>
                  </a:lnTo>
                  <a:lnTo>
                    <a:pt x="5904230" y="52959"/>
                  </a:lnTo>
                  <a:lnTo>
                    <a:pt x="5904230" y="50673"/>
                  </a:lnTo>
                  <a:lnTo>
                    <a:pt x="5904865" y="48768"/>
                  </a:lnTo>
                  <a:lnTo>
                    <a:pt x="5925820" y="39750"/>
                  </a:lnTo>
                  <a:lnTo>
                    <a:pt x="5931281" y="39116"/>
                  </a:lnTo>
                  <a:lnTo>
                    <a:pt x="5938012" y="38862"/>
                  </a:lnTo>
                  <a:lnTo>
                    <a:pt x="5946013" y="38862"/>
                  </a:lnTo>
                  <a:close/>
                </a:path>
                <a:path w="8142605" h="448944">
                  <a:moveTo>
                    <a:pt x="4514977" y="38862"/>
                  </a:moveTo>
                  <a:lnTo>
                    <a:pt x="4523232" y="38862"/>
                  </a:lnTo>
                  <a:lnTo>
                    <a:pt x="4530217" y="39116"/>
                  </a:lnTo>
                  <a:lnTo>
                    <a:pt x="4535678" y="39750"/>
                  </a:lnTo>
                  <a:lnTo>
                    <a:pt x="4541139" y="40259"/>
                  </a:lnTo>
                  <a:lnTo>
                    <a:pt x="4545457" y="41148"/>
                  </a:lnTo>
                  <a:lnTo>
                    <a:pt x="4548505" y="42418"/>
                  </a:lnTo>
                  <a:lnTo>
                    <a:pt x="4551680" y="43687"/>
                  </a:lnTo>
                  <a:lnTo>
                    <a:pt x="4553839" y="45212"/>
                  </a:lnTo>
                  <a:lnTo>
                    <a:pt x="4555236" y="46989"/>
                  </a:lnTo>
                  <a:lnTo>
                    <a:pt x="4556506" y="48768"/>
                  </a:lnTo>
                  <a:lnTo>
                    <a:pt x="4557268" y="50673"/>
                  </a:lnTo>
                  <a:lnTo>
                    <a:pt x="4557268" y="52959"/>
                  </a:lnTo>
                  <a:lnTo>
                    <a:pt x="4557268" y="119634"/>
                  </a:lnTo>
                  <a:lnTo>
                    <a:pt x="4622165" y="119634"/>
                  </a:lnTo>
                  <a:lnTo>
                    <a:pt x="4624451" y="119634"/>
                  </a:lnTo>
                  <a:lnTo>
                    <a:pt x="4626356" y="120142"/>
                  </a:lnTo>
                  <a:lnTo>
                    <a:pt x="4628007" y="121285"/>
                  </a:lnTo>
                  <a:lnTo>
                    <a:pt x="4629785" y="122427"/>
                  </a:lnTo>
                  <a:lnTo>
                    <a:pt x="4631182" y="124206"/>
                  </a:lnTo>
                  <a:lnTo>
                    <a:pt x="4632198" y="126746"/>
                  </a:lnTo>
                  <a:lnTo>
                    <a:pt x="4633341" y="129412"/>
                  </a:lnTo>
                  <a:lnTo>
                    <a:pt x="4634230" y="132842"/>
                  </a:lnTo>
                  <a:lnTo>
                    <a:pt x="4634738" y="137287"/>
                  </a:lnTo>
                  <a:lnTo>
                    <a:pt x="4635246" y="141859"/>
                  </a:lnTo>
                  <a:lnTo>
                    <a:pt x="4635627" y="147320"/>
                  </a:lnTo>
                  <a:lnTo>
                    <a:pt x="4635627" y="153797"/>
                  </a:lnTo>
                  <a:lnTo>
                    <a:pt x="4626737" y="187960"/>
                  </a:lnTo>
                  <a:lnTo>
                    <a:pt x="4622546" y="187960"/>
                  </a:lnTo>
                  <a:lnTo>
                    <a:pt x="4557268" y="187960"/>
                  </a:lnTo>
                  <a:lnTo>
                    <a:pt x="4557268" y="328168"/>
                  </a:lnTo>
                  <a:lnTo>
                    <a:pt x="4557744" y="339671"/>
                  </a:lnTo>
                  <a:lnTo>
                    <a:pt x="4575667" y="374015"/>
                  </a:lnTo>
                  <a:lnTo>
                    <a:pt x="4592447" y="377063"/>
                  </a:lnTo>
                  <a:lnTo>
                    <a:pt x="4596892" y="377063"/>
                  </a:lnTo>
                  <a:lnTo>
                    <a:pt x="4600829" y="376682"/>
                  </a:lnTo>
                  <a:lnTo>
                    <a:pt x="4604385" y="375920"/>
                  </a:lnTo>
                  <a:lnTo>
                    <a:pt x="4608068" y="375158"/>
                  </a:lnTo>
                  <a:lnTo>
                    <a:pt x="4611243" y="374269"/>
                  </a:lnTo>
                  <a:lnTo>
                    <a:pt x="4614037" y="373252"/>
                  </a:lnTo>
                  <a:lnTo>
                    <a:pt x="4616831" y="372237"/>
                  </a:lnTo>
                  <a:lnTo>
                    <a:pt x="4619117" y="371348"/>
                  </a:lnTo>
                  <a:lnTo>
                    <a:pt x="4621022" y="370586"/>
                  </a:lnTo>
                  <a:lnTo>
                    <a:pt x="4622927" y="369824"/>
                  </a:lnTo>
                  <a:lnTo>
                    <a:pt x="4624705" y="369443"/>
                  </a:lnTo>
                  <a:lnTo>
                    <a:pt x="4626229" y="369443"/>
                  </a:lnTo>
                  <a:lnTo>
                    <a:pt x="4627499" y="369443"/>
                  </a:lnTo>
                  <a:lnTo>
                    <a:pt x="4628769" y="369824"/>
                  </a:lnTo>
                  <a:lnTo>
                    <a:pt x="4630039" y="370586"/>
                  </a:lnTo>
                  <a:lnTo>
                    <a:pt x="4631309" y="371348"/>
                  </a:lnTo>
                  <a:lnTo>
                    <a:pt x="4632198" y="372872"/>
                  </a:lnTo>
                  <a:lnTo>
                    <a:pt x="4632960" y="375285"/>
                  </a:lnTo>
                  <a:lnTo>
                    <a:pt x="4633595" y="377571"/>
                  </a:lnTo>
                  <a:lnTo>
                    <a:pt x="4634230" y="380746"/>
                  </a:lnTo>
                  <a:lnTo>
                    <a:pt x="4634738" y="384810"/>
                  </a:lnTo>
                  <a:lnTo>
                    <a:pt x="4635246" y="388874"/>
                  </a:lnTo>
                  <a:lnTo>
                    <a:pt x="4635627" y="393954"/>
                  </a:lnTo>
                  <a:lnTo>
                    <a:pt x="4635627" y="400176"/>
                  </a:lnTo>
                  <a:lnTo>
                    <a:pt x="4635627" y="410083"/>
                  </a:lnTo>
                  <a:lnTo>
                    <a:pt x="4634992" y="417575"/>
                  </a:lnTo>
                  <a:lnTo>
                    <a:pt x="4633722" y="422783"/>
                  </a:lnTo>
                  <a:lnTo>
                    <a:pt x="4632452" y="428117"/>
                  </a:lnTo>
                  <a:lnTo>
                    <a:pt x="4630928" y="431800"/>
                  </a:lnTo>
                  <a:lnTo>
                    <a:pt x="4628896" y="433832"/>
                  </a:lnTo>
                  <a:lnTo>
                    <a:pt x="4626864" y="435991"/>
                  </a:lnTo>
                  <a:lnTo>
                    <a:pt x="4623943" y="437896"/>
                  </a:lnTo>
                  <a:lnTo>
                    <a:pt x="4620006" y="439547"/>
                  </a:lnTo>
                  <a:lnTo>
                    <a:pt x="4616069" y="441198"/>
                  </a:lnTo>
                  <a:lnTo>
                    <a:pt x="4611497" y="442722"/>
                  </a:lnTo>
                  <a:lnTo>
                    <a:pt x="4606290" y="443864"/>
                  </a:lnTo>
                  <a:lnTo>
                    <a:pt x="4601083" y="445135"/>
                  </a:lnTo>
                  <a:lnTo>
                    <a:pt x="4595368" y="446150"/>
                  </a:lnTo>
                  <a:lnTo>
                    <a:pt x="4589145" y="446786"/>
                  </a:lnTo>
                  <a:lnTo>
                    <a:pt x="4583049" y="447421"/>
                  </a:lnTo>
                  <a:lnTo>
                    <a:pt x="4576826" y="447801"/>
                  </a:lnTo>
                  <a:lnTo>
                    <a:pt x="4570603" y="447801"/>
                  </a:lnTo>
                  <a:lnTo>
                    <a:pt x="4527042" y="441451"/>
                  </a:lnTo>
                  <a:lnTo>
                    <a:pt x="4490964" y="414764"/>
                  </a:lnTo>
                  <a:lnTo>
                    <a:pt x="4476408" y="378017"/>
                  </a:lnTo>
                  <a:lnTo>
                    <a:pt x="4473194" y="340995"/>
                  </a:lnTo>
                  <a:lnTo>
                    <a:pt x="4473194" y="187960"/>
                  </a:lnTo>
                  <a:lnTo>
                    <a:pt x="4437380" y="187960"/>
                  </a:lnTo>
                  <a:lnTo>
                    <a:pt x="4433062" y="187960"/>
                  </a:lnTo>
                  <a:lnTo>
                    <a:pt x="4429887" y="185293"/>
                  </a:lnTo>
                  <a:lnTo>
                    <a:pt x="4424299" y="153797"/>
                  </a:lnTo>
                  <a:lnTo>
                    <a:pt x="4424299" y="147320"/>
                  </a:lnTo>
                  <a:lnTo>
                    <a:pt x="4435475" y="119634"/>
                  </a:lnTo>
                  <a:lnTo>
                    <a:pt x="4437634" y="119634"/>
                  </a:lnTo>
                  <a:lnTo>
                    <a:pt x="4473194" y="119634"/>
                  </a:lnTo>
                  <a:lnTo>
                    <a:pt x="4473194" y="52959"/>
                  </a:lnTo>
                  <a:lnTo>
                    <a:pt x="4473194" y="50673"/>
                  </a:lnTo>
                  <a:lnTo>
                    <a:pt x="4473829" y="48768"/>
                  </a:lnTo>
                  <a:lnTo>
                    <a:pt x="4494784" y="39750"/>
                  </a:lnTo>
                  <a:lnTo>
                    <a:pt x="4500245" y="39116"/>
                  </a:lnTo>
                  <a:lnTo>
                    <a:pt x="4506976" y="38862"/>
                  </a:lnTo>
                  <a:lnTo>
                    <a:pt x="4514977" y="38862"/>
                  </a:lnTo>
                  <a:close/>
                </a:path>
                <a:path w="8142605" h="448944">
                  <a:moveTo>
                    <a:pt x="3759073" y="38862"/>
                  </a:moveTo>
                  <a:lnTo>
                    <a:pt x="3767328" y="38862"/>
                  </a:lnTo>
                  <a:lnTo>
                    <a:pt x="3774313" y="39116"/>
                  </a:lnTo>
                  <a:lnTo>
                    <a:pt x="3779774" y="39750"/>
                  </a:lnTo>
                  <a:lnTo>
                    <a:pt x="3785235" y="40259"/>
                  </a:lnTo>
                  <a:lnTo>
                    <a:pt x="3789553" y="41148"/>
                  </a:lnTo>
                  <a:lnTo>
                    <a:pt x="3792601" y="42418"/>
                  </a:lnTo>
                  <a:lnTo>
                    <a:pt x="3795776" y="43687"/>
                  </a:lnTo>
                  <a:lnTo>
                    <a:pt x="3797935" y="45212"/>
                  </a:lnTo>
                  <a:lnTo>
                    <a:pt x="3799332" y="46989"/>
                  </a:lnTo>
                  <a:lnTo>
                    <a:pt x="3800602" y="48768"/>
                  </a:lnTo>
                  <a:lnTo>
                    <a:pt x="3801364" y="50673"/>
                  </a:lnTo>
                  <a:lnTo>
                    <a:pt x="3801364" y="52959"/>
                  </a:lnTo>
                  <a:lnTo>
                    <a:pt x="3801364" y="119634"/>
                  </a:lnTo>
                  <a:lnTo>
                    <a:pt x="3866261" y="119634"/>
                  </a:lnTo>
                  <a:lnTo>
                    <a:pt x="3868547" y="119634"/>
                  </a:lnTo>
                  <a:lnTo>
                    <a:pt x="3870452" y="120142"/>
                  </a:lnTo>
                  <a:lnTo>
                    <a:pt x="3872103" y="121285"/>
                  </a:lnTo>
                  <a:lnTo>
                    <a:pt x="3873881" y="122427"/>
                  </a:lnTo>
                  <a:lnTo>
                    <a:pt x="3875278" y="124206"/>
                  </a:lnTo>
                  <a:lnTo>
                    <a:pt x="3876294" y="126746"/>
                  </a:lnTo>
                  <a:lnTo>
                    <a:pt x="3877437" y="129412"/>
                  </a:lnTo>
                  <a:lnTo>
                    <a:pt x="3878326" y="132842"/>
                  </a:lnTo>
                  <a:lnTo>
                    <a:pt x="3878834" y="137287"/>
                  </a:lnTo>
                  <a:lnTo>
                    <a:pt x="3879341" y="141859"/>
                  </a:lnTo>
                  <a:lnTo>
                    <a:pt x="3879723" y="147320"/>
                  </a:lnTo>
                  <a:lnTo>
                    <a:pt x="3879723" y="153797"/>
                  </a:lnTo>
                  <a:lnTo>
                    <a:pt x="3870833" y="187960"/>
                  </a:lnTo>
                  <a:lnTo>
                    <a:pt x="3866641" y="187960"/>
                  </a:lnTo>
                  <a:lnTo>
                    <a:pt x="3801364" y="187960"/>
                  </a:lnTo>
                  <a:lnTo>
                    <a:pt x="3801364" y="328168"/>
                  </a:lnTo>
                  <a:lnTo>
                    <a:pt x="3801840" y="339671"/>
                  </a:lnTo>
                  <a:lnTo>
                    <a:pt x="3819763" y="374015"/>
                  </a:lnTo>
                  <a:lnTo>
                    <a:pt x="3836543" y="377063"/>
                  </a:lnTo>
                  <a:lnTo>
                    <a:pt x="3840988" y="377063"/>
                  </a:lnTo>
                  <a:lnTo>
                    <a:pt x="3844925" y="376682"/>
                  </a:lnTo>
                  <a:lnTo>
                    <a:pt x="3848481" y="375920"/>
                  </a:lnTo>
                  <a:lnTo>
                    <a:pt x="3852164" y="375158"/>
                  </a:lnTo>
                  <a:lnTo>
                    <a:pt x="3855339" y="374269"/>
                  </a:lnTo>
                  <a:lnTo>
                    <a:pt x="3858133" y="373252"/>
                  </a:lnTo>
                  <a:lnTo>
                    <a:pt x="3860927" y="372237"/>
                  </a:lnTo>
                  <a:lnTo>
                    <a:pt x="3863213" y="371348"/>
                  </a:lnTo>
                  <a:lnTo>
                    <a:pt x="3865118" y="370586"/>
                  </a:lnTo>
                  <a:lnTo>
                    <a:pt x="3867023" y="369824"/>
                  </a:lnTo>
                  <a:lnTo>
                    <a:pt x="3868801" y="369443"/>
                  </a:lnTo>
                  <a:lnTo>
                    <a:pt x="3870325" y="369443"/>
                  </a:lnTo>
                  <a:lnTo>
                    <a:pt x="3871595" y="369443"/>
                  </a:lnTo>
                  <a:lnTo>
                    <a:pt x="3872865" y="369824"/>
                  </a:lnTo>
                  <a:lnTo>
                    <a:pt x="3879723" y="393954"/>
                  </a:lnTo>
                  <a:lnTo>
                    <a:pt x="3879723" y="400176"/>
                  </a:lnTo>
                  <a:lnTo>
                    <a:pt x="3879723" y="410083"/>
                  </a:lnTo>
                  <a:lnTo>
                    <a:pt x="3879088" y="417575"/>
                  </a:lnTo>
                  <a:lnTo>
                    <a:pt x="3877818" y="422783"/>
                  </a:lnTo>
                  <a:lnTo>
                    <a:pt x="3876548" y="428117"/>
                  </a:lnTo>
                  <a:lnTo>
                    <a:pt x="3875024" y="431800"/>
                  </a:lnTo>
                  <a:lnTo>
                    <a:pt x="3872991" y="433832"/>
                  </a:lnTo>
                  <a:lnTo>
                    <a:pt x="3870960" y="435991"/>
                  </a:lnTo>
                  <a:lnTo>
                    <a:pt x="3868039" y="437896"/>
                  </a:lnTo>
                  <a:lnTo>
                    <a:pt x="3864102" y="439547"/>
                  </a:lnTo>
                  <a:lnTo>
                    <a:pt x="3860165" y="441198"/>
                  </a:lnTo>
                  <a:lnTo>
                    <a:pt x="3855593" y="442722"/>
                  </a:lnTo>
                  <a:lnTo>
                    <a:pt x="3850386" y="443864"/>
                  </a:lnTo>
                  <a:lnTo>
                    <a:pt x="3845179" y="445135"/>
                  </a:lnTo>
                  <a:lnTo>
                    <a:pt x="3839464" y="446150"/>
                  </a:lnTo>
                  <a:lnTo>
                    <a:pt x="3833241" y="446786"/>
                  </a:lnTo>
                  <a:lnTo>
                    <a:pt x="3827145" y="447421"/>
                  </a:lnTo>
                  <a:lnTo>
                    <a:pt x="3820922" y="447801"/>
                  </a:lnTo>
                  <a:lnTo>
                    <a:pt x="3814699" y="447801"/>
                  </a:lnTo>
                  <a:lnTo>
                    <a:pt x="3771138" y="441451"/>
                  </a:lnTo>
                  <a:lnTo>
                    <a:pt x="3735060" y="414764"/>
                  </a:lnTo>
                  <a:lnTo>
                    <a:pt x="3720504" y="378017"/>
                  </a:lnTo>
                  <a:lnTo>
                    <a:pt x="3717290" y="340995"/>
                  </a:lnTo>
                  <a:lnTo>
                    <a:pt x="3717290" y="187960"/>
                  </a:lnTo>
                  <a:lnTo>
                    <a:pt x="3681476" y="187960"/>
                  </a:lnTo>
                  <a:lnTo>
                    <a:pt x="3677158" y="187960"/>
                  </a:lnTo>
                  <a:lnTo>
                    <a:pt x="3673983" y="185293"/>
                  </a:lnTo>
                  <a:lnTo>
                    <a:pt x="3668395" y="153797"/>
                  </a:lnTo>
                  <a:lnTo>
                    <a:pt x="3668395" y="147320"/>
                  </a:lnTo>
                  <a:lnTo>
                    <a:pt x="3675888" y="121285"/>
                  </a:lnTo>
                  <a:lnTo>
                    <a:pt x="3677539" y="120142"/>
                  </a:lnTo>
                  <a:lnTo>
                    <a:pt x="3679571" y="119634"/>
                  </a:lnTo>
                  <a:lnTo>
                    <a:pt x="3681729" y="119634"/>
                  </a:lnTo>
                  <a:lnTo>
                    <a:pt x="3717290" y="119634"/>
                  </a:lnTo>
                  <a:lnTo>
                    <a:pt x="3717290" y="52959"/>
                  </a:lnTo>
                  <a:lnTo>
                    <a:pt x="3717290" y="50673"/>
                  </a:lnTo>
                  <a:lnTo>
                    <a:pt x="3717925" y="48768"/>
                  </a:lnTo>
                  <a:lnTo>
                    <a:pt x="3738879" y="39750"/>
                  </a:lnTo>
                  <a:lnTo>
                    <a:pt x="3744341" y="39116"/>
                  </a:lnTo>
                  <a:lnTo>
                    <a:pt x="3751072" y="38862"/>
                  </a:lnTo>
                  <a:lnTo>
                    <a:pt x="3759073" y="38862"/>
                  </a:lnTo>
                  <a:close/>
                </a:path>
                <a:path w="8142605" h="448944">
                  <a:moveTo>
                    <a:pt x="2459101" y="38862"/>
                  </a:moveTo>
                  <a:lnTo>
                    <a:pt x="2467356" y="38862"/>
                  </a:lnTo>
                  <a:lnTo>
                    <a:pt x="2474341" y="39116"/>
                  </a:lnTo>
                  <a:lnTo>
                    <a:pt x="2479802" y="39750"/>
                  </a:lnTo>
                  <a:lnTo>
                    <a:pt x="2485263" y="40259"/>
                  </a:lnTo>
                  <a:lnTo>
                    <a:pt x="2489581" y="41148"/>
                  </a:lnTo>
                  <a:lnTo>
                    <a:pt x="2492629" y="42418"/>
                  </a:lnTo>
                  <a:lnTo>
                    <a:pt x="2495804" y="43687"/>
                  </a:lnTo>
                  <a:lnTo>
                    <a:pt x="2497963" y="45212"/>
                  </a:lnTo>
                  <a:lnTo>
                    <a:pt x="2499360" y="46989"/>
                  </a:lnTo>
                  <a:lnTo>
                    <a:pt x="2500630" y="48768"/>
                  </a:lnTo>
                  <a:lnTo>
                    <a:pt x="2501392" y="50673"/>
                  </a:lnTo>
                  <a:lnTo>
                    <a:pt x="2501392" y="52959"/>
                  </a:lnTo>
                  <a:lnTo>
                    <a:pt x="2501392" y="119634"/>
                  </a:lnTo>
                  <a:lnTo>
                    <a:pt x="2566289" y="119634"/>
                  </a:lnTo>
                  <a:lnTo>
                    <a:pt x="2568575" y="119634"/>
                  </a:lnTo>
                  <a:lnTo>
                    <a:pt x="2570480" y="120142"/>
                  </a:lnTo>
                  <a:lnTo>
                    <a:pt x="2572131" y="121285"/>
                  </a:lnTo>
                  <a:lnTo>
                    <a:pt x="2573909" y="122427"/>
                  </a:lnTo>
                  <a:lnTo>
                    <a:pt x="2575306" y="124206"/>
                  </a:lnTo>
                  <a:lnTo>
                    <a:pt x="2576322" y="126746"/>
                  </a:lnTo>
                  <a:lnTo>
                    <a:pt x="2577465" y="129412"/>
                  </a:lnTo>
                  <a:lnTo>
                    <a:pt x="2578354" y="132842"/>
                  </a:lnTo>
                  <a:lnTo>
                    <a:pt x="2578862" y="137287"/>
                  </a:lnTo>
                  <a:lnTo>
                    <a:pt x="2579370" y="141859"/>
                  </a:lnTo>
                  <a:lnTo>
                    <a:pt x="2579751" y="147320"/>
                  </a:lnTo>
                  <a:lnTo>
                    <a:pt x="2579751" y="153797"/>
                  </a:lnTo>
                  <a:lnTo>
                    <a:pt x="2570861" y="187960"/>
                  </a:lnTo>
                  <a:lnTo>
                    <a:pt x="2566670" y="187960"/>
                  </a:lnTo>
                  <a:lnTo>
                    <a:pt x="2501392" y="187960"/>
                  </a:lnTo>
                  <a:lnTo>
                    <a:pt x="2501392" y="328168"/>
                  </a:lnTo>
                  <a:lnTo>
                    <a:pt x="2501868" y="339671"/>
                  </a:lnTo>
                  <a:lnTo>
                    <a:pt x="2519791" y="374015"/>
                  </a:lnTo>
                  <a:lnTo>
                    <a:pt x="2536571" y="377063"/>
                  </a:lnTo>
                  <a:lnTo>
                    <a:pt x="2541016" y="377063"/>
                  </a:lnTo>
                  <a:lnTo>
                    <a:pt x="2544953" y="376682"/>
                  </a:lnTo>
                  <a:lnTo>
                    <a:pt x="2548509" y="375920"/>
                  </a:lnTo>
                  <a:lnTo>
                    <a:pt x="2552192" y="375158"/>
                  </a:lnTo>
                  <a:lnTo>
                    <a:pt x="2555367" y="374269"/>
                  </a:lnTo>
                  <a:lnTo>
                    <a:pt x="2558161" y="373252"/>
                  </a:lnTo>
                  <a:lnTo>
                    <a:pt x="2560955" y="372237"/>
                  </a:lnTo>
                  <a:lnTo>
                    <a:pt x="2563241" y="371348"/>
                  </a:lnTo>
                  <a:lnTo>
                    <a:pt x="2565146" y="370586"/>
                  </a:lnTo>
                  <a:lnTo>
                    <a:pt x="2567051" y="369824"/>
                  </a:lnTo>
                  <a:lnTo>
                    <a:pt x="2568829" y="369443"/>
                  </a:lnTo>
                  <a:lnTo>
                    <a:pt x="2570353" y="369443"/>
                  </a:lnTo>
                  <a:lnTo>
                    <a:pt x="2571623" y="369443"/>
                  </a:lnTo>
                  <a:lnTo>
                    <a:pt x="2572893" y="369824"/>
                  </a:lnTo>
                  <a:lnTo>
                    <a:pt x="2574163" y="370586"/>
                  </a:lnTo>
                  <a:lnTo>
                    <a:pt x="2575433" y="371348"/>
                  </a:lnTo>
                  <a:lnTo>
                    <a:pt x="2576322" y="372872"/>
                  </a:lnTo>
                  <a:lnTo>
                    <a:pt x="2577084" y="375285"/>
                  </a:lnTo>
                  <a:lnTo>
                    <a:pt x="2577719" y="377571"/>
                  </a:lnTo>
                  <a:lnTo>
                    <a:pt x="2578354" y="380746"/>
                  </a:lnTo>
                  <a:lnTo>
                    <a:pt x="2578862" y="384810"/>
                  </a:lnTo>
                  <a:lnTo>
                    <a:pt x="2579370" y="388874"/>
                  </a:lnTo>
                  <a:lnTo>
                    <a:pt x="2579751" y="393954"/>
                  </a:lnTo>
                  <a:lnTo>
                    <a:pt x="2579751" y="400176"/>
                  </a:lnTo>
                  <a:lnTo>
                    <a:pt x="2579751" y="410083"/>
                  </a:lnTo>
                  <a:lnTo>
                    <a:pt x="2579116" y="417575"/>
                  </a:lnTo>
                  <a:lnTo>
                    <a:pt x="2577846" y="422783"/>
                  </a:lnTo>
                  <a:lnTo>
                    <a:pt x="2576576" y="428117"/>
                  </a:lnTo>
                  <a:lnTo>
                    <a:pt x="2575052" y="431800"/>
                  </a:lnTo>
                  <a:lnTo>
                    <a:pt x="2573020" y="433832"/>
                  </a:lnTo>
                  <a:lnTo>
                    <a:pt x="2570988" y="435991"/>
                  </a:lnTo>
                  <a:lnTo>
                    <a:pt x="2568067" y="437896"/>
                  </a:lnTo>
                  <a:lnTo>
                    <a:pt x="2564130" y="439547"/>
                  </a:lnTo>
                  <a:lnTo>
                    <a:pt x="2560193" y="441198"/>
                  </a:lnTo>
                  <a:lnTo>
                    <a:pt x="2555621" y="442722"/>
                  </a:lnTo>
                  <a:lnTo>
                    <a:pt x="2550414" y="443864"/>
                  </a:lnTo>
                  <a:lnTo>
                    <a:pt x="2545207" y="445135"/>
                  </a:lnTo>
                  <a:lnTo>
                    <a:pt x="2539492" y="446150"/>
                  </a:lnTo>
                  <a:lnTo>
                    <a:pt x="2533269" y="446786"/>
                  </a:lnTo>
                  <a:lnTo>
                    <a:pt x="2527173" y="447421"/>
                  </a:lnTo>
                  <a:lnTo>
                    <a:pt x="2520950" y="447801"/>
                  </a:lnTo>
                  <a:lnTo>
                    <a:pt x="2514727" y="447801"/>
                  </a:lnTo>
                  <a:lnTo>
                    <a:pt x="2471166" y="441451"/>
                  </a:lnTo>
                  <a:lnTo>
                    <a:pt x="2435088" y="414764"/>
                  </a:lnTo>
                  <a:lnTo>
                    <a:pt x="2420532" y="378017"/>
                  </a:lnTo>
                  <a:lnTo>
                    <a:pt x="2417318" y="340995"/>
                  </a:lnTo>
                  <a:lnTo>
                    <a:pt x="2417318" y="187960"/>
                  </a:lnTo>
                  <a:lnTo>
                    <a:pt x="2381504" y="187960"/>
                  </a:lnTo>
                  <a:lnTo>
                    <a:pt x="2377186" y="187960"/>
                  </a:lnTo>
                  <a:lnTo>
                    <a:pt x="2374011" y="185293"/>
                  </a:lnTo>
                  <a:lnTo>
                    <a:pt x="2368423" y="153797"/>
                  </a:lnTo>
                  <a:lnTo>
                    <a:pt x="2368423" y="147320"/>
                  </a:lnTo>
                  <a:lnTo>
                    <a:pt x="2375916" y="121285"/>
                  </a:lnTo>
                  <a:lnTo>
                    <a:pt x="2377567" y="120142"/>
                  </a:lnTo>
                  <a:lnTo>
                    <a:pt x="2379599" y="119634"/>
                  </a:lnTo>
                  <a:lnTo>
                    <a:pt x="2381758" y="119634"/>
                  </a:lnTo>
                  <a:lnTo>
                    <a:pt x="2417318" y="119634"/>
                  </a:lnTo>
                  <a:lnTo>
                    <a:pt x="2417318" y="52959"/>
                  </a:lnTo>
                  <a:lnTo>
                    <a:pt x="2417318" y="50673"/>
                  </a:lnTo>
                  <a:lnTo>
                    <a:pt x="2417953" y="48768"/>
                  </a:lnTo>
                  <a:lnTo>
                    <a:pt x="2438908" y="39750"/>
                  </a:lnTo>
                  <a:lnTo>
                    <a:pt x="2444369" y="39116"/>
                  </a:lnTo>
                  <a:lnTo>
                    <a:pt x="2451100" y="38862"/>
                  </a:lnTo>
                  <a:lnTo>
                    <a:pt x="2459101" y="38862"/>
                  </a:lnTo>
                  <a:close/>
                </a:path>
                <a:path w="8142605" h="448944">
                  <a:moveTo>
                    <a:pt x="595299" y="38862"/>
                  </a:moveTo>
                  <a:lnTo>
                    <a:pt x="603567" y="38862"/>
                  </a:lnTo>
                  <a:lnTo>
                    <a:pt x="610489" y="39116"/>
                  </a:lnTo>
                  <a:lnTo>
                    <a:pt x="615949" y="39750"/>
                  </a:lnTo>
                  <a:lnTo>
                    <a:pt x="621411" y="40259"/>
                  </a:lnTo>
                  <a:lnTo>
                    <a:pt x="625729" y="41148"/>
                  </a:lnTo>
                  <a:lnTo>
                    <a:pt x="628777" y="42418"/>
                  </a:lnTo>
                  <a:lnTo>
                    <a:pt x="631952" y="43687"/>
                  </a:lnTo>
                  <a:lnTo>
                    <a:pt x="634111" y="45212"/>
                  </a:lnTo>
                  <a:lnTo>
                    <a:pt x="635508" y="46989"/>
                  </a:lnTo>
                  <a:lnTo>
                    <a:pt x="636777" y="48768"/>
                  </a:lnTo>
                  <a:lnTo>
                    <a:pt x="637540" y="50673"/>
                  </a:lnTo>
                  <a:lnTo>
                    <a:pt x="637540" y="52959"/>
                  </a:lnTo>
                  <a:lnTo>
                    <a:pt x="637540" y="119634"/>
                  </a:lnTo>
                  <a:lnTo>
                    <a:pt x="702436" y="119634"/>
                  </a:lnTo>
                  <a:lnTo>
                    <a:pt x="704723" y="119634"/>
                  </a:lnTo>
                  <a:lnTo>
                    <a:pt x="706627" y="120142"/>
                  </a:lnTo>
                  <a:lnTo>
                    <a:pt x="708279" y="121285"/>
                  </a:lnTo>
                  <a:lnTo>
                    <a:pt x="710057" y="122427"/>
                  </a:lnTo>
                  <a:lnTo>
                    <a:pt x="711454" y="124206"/>
                  </a:lnTo>
                  <a:lnTo>
                    <a:pt x="712470" y="126746"/>
                  </a:lnTo>
                  <a:lnTo>
                    <a:pt x="713612" y="129412"/>
                  </a:lnTo>
                  <a:lnTo>
                    <a:pt x="714502" y="132842"/>
                  </a:lnTo>
                  <a:lnTo>
                    <a:pt x="715010" y="137287"/>
                  </a:lnTo>
                  <a:lnTo>
                    <a:pt x="715518" y="141859"/>
                  </a:lnTo>
                  <a:lnTo>
                    <a:pt x="715899" y="147320"/>
                  </a:lnTo>
                  <a:lnTo>
                    <a:pt x="715899" y="153797"/>
                  </a:lnTo>
                  <a:lnTo>
                    <a:pt x="707008" y="187960"/>
                  </a:lnTo>
                  <a:lnTo>
                    <a:pt x="702818" y="187960"/>
                  </a:lnTo>
                  <a:lnTo>
                    <a:pt x="637540" y="187960"/>
                  </a:lnTo>
                  <a:lnTo>
                    <a:pt x="637540" y="328168"/>
                  </a:lnTo>
                  <a:lnTo>
                    <a:pt x="638016" y="339671"/>
                  </a:lnTo>
                  <a:lnTo>
                    <a:pt x="655939" y="374015"/>
                  </a:lnTo>
                  <a:lnTo>
                    <a:pt x="672718" y="377063"/>
                  </a:lnTo>
                  <a:lnTo>
                    <a:pt x="677164" y="377063"/>
                  </a:lnTo>
                  <a:lnTo>
                    <a:pt x="681101" y="376682"/>
                  </a:lnTo>
                  <a:lnTo>
                    <a:pt x="684657" y="375920"/>
                  </a:lnTo>
                  <a:lnTo>
                    <a:pt x="688340" y="375158"/>
                  </a:lnTo>
                  <a:lnTo>
                    <a:pt x="691515" y="374269"/>
                  </a:lnTo>
                  <a:lnTo>
                    <a:pt x="694308" y="373252"/>
                  </a:lnTo>
                  <a:lnTo>
                    <a:pt x="697102" y="372237"/>
                  </a:lnTo>
                  <a:lnTo>
                    <a:pt x="699389" y="371348"/>
                  </a:lnTo>
                  <a:lnTo>
                    <a:pt x="701293" y="370586"/>
                  </a:lnTo>
                  <a:lnTo>
                    <a:pt x="703199" y="369824"/>
                  </a:lnTo>
                  <a:lnTo>
                    <a:pt x="704977" y="369443"/>
                  </a:lnTo>
                  <a:lnTo>
                    <a:pt x="706501" y="369443"/>
                  </a:lnTo>
                  <a:lnTo>
                    <a:pt x="707771" y="369443"/>
                  </a:lnTo>
                  <a:lnTo>
                    <a:pt x="715899" y="393954"/>
                  </a:lnTo>
                  <a:lnTo>
                    <a:pt x="715899" y="400176"/>
                  </a:lnTo>
                  <a:lnTo>
                    <a:pt x="715899" y="410083"/>
                  </a:lnTo>
                  <a:lnTo>
                    <a:pt x="715264" y="417575"/>
                  </a:lnTo>
                  <a:lnTo>
                    <a:pt x="713993" y="422783"/>
                  </a:lnTo>
                  <a:lnTo>
                    <a:pt x="712724" y="428117"/>
                  </a:lnTo>
                  <a:lnTo>
                    <a:pt x="711199" y="431800"/>
                  </a:lnTo>
                  <a:lnTo>
                    <a:pt x="709168" y="433832"/>
                  </a:lnTo>
                  <a:lnTo>
                    <a:pt x="707136" y="435991"/>
                  </a:lnTo>
                  <a:lnTo>
                    <a:pt x="704215" y="437896"/>
                  </a:lnTo>
                  <a:lnTo>
                    <a:pt x="700277" y="439547"/>
                  </a:lnTo>
                  <a:lnTo>
                    <a:pt x="696340" y="441198"/>
                  </a:lnTo>
                  <a:lnTo>
                    <a:pt x="691768" y="442722"/>
                  </a:lnTo>
                  <a:lnTo>
                    <a:pt x="686561" y="443864"/>
                  </a:lnTo>
                  <a:lnTo>
                    <a:pt x="681355" y="445135"/>
                  </a:lnTo>
                  <a:lnTo>
                    <a:pt x="675640" y="446150"/>
                  </a:lnTo>
                  <a:lnTo>
                    <a:pt x="669417" y="446786"/>
                  </a:lnTo>
                  <a:lnTo>
                    <a:pt x="663321" y="447421"/>
                  </a:lnTo>
                  <a:lnTo>
                    <a:pt x="657098" y="447801"/>
                  </a:lnTo>
                  <a:lnTo>
                    <a:pt x="650874" y="447801"/>
                  </a:lnTo>
                  <a:lnTo>
                    <a:pt x="607364" y="441451"/>
                  </a:lnTo>
                  <a:lnTo>
                    <a:pt x="571255" y="414764"/>
                  </a:lnTo>
                  <a:lnTo>
                    <a:pt x="556651" y="378017"/>
                  </a:lnTo>
                  <a:lnTo>
                    <a:pt x="553453" y="340995"/>
                  </a:lnTo>
                  <a:lnTo>
                    <a:pt x="553453" y="187960"/>
                  </a:lnTo>
                  <a:lnTo>
                    <a:pt x="517613" y="187960"/>
                  </a:lnTo>
                  <a:lnTo>
                    <a:pt x="513372" y="187960"/>
                  </a:lnTo>
                  <a:lnTo>
                    <a:pt x="510133" y="185293"/>
                  </a:lnTo>
                  <a:lnTo>
                    <a:pt x="504558" y="153797"/>
                  </a:lnTo>
                  <a:lnTo>
                    <a:pt x="504558" y="147320"/>
                  </a:lnTo>
                  <a:lnTo>
                    <a:pt x="512089" y="121285"/>
                  </a:lnTo>
                  <a:lnTo>
                    <a:pt x="513765" y="120142"/>
                  </a:lnTo>
                  <a:lnTo>
                    <a:pt x="515721" y="119634"/>
                  </a:lnTo>
                  <a:lnTo>
                    <a:pt x="517956" y="119634"/>
                  </a:lnTo>
                  <a:lnTo>
                    <a:pt x="553453" y="119634"/>
                  </a:lnTo>
                  <a:lnTo>
                    <a:pt x="553453" y="52959"/>
                  </a:lnTo>
                  <a:lnTo>
                    <a:pt x="553453" y="50673"/>
                  </a:lnTo>
                  <a:lnTo>
                    <a:pt x="554062" y="48768"/>
                  </a:lnTo>
                  <a:lnTo>
                    <a:pt x="555294" y="46989"/>
                  </a:lnTo>
                  <a:lnTo>
                    <a:pt x="556514" y="45212"/>
                  </a:lnTo>
                  <a:lnTo>
                    <a:pt x="558749" y="43687"/>
                  </a:lnTo>
                  <a:lnTo>
                    <a:pt x="561987" y="42418"/>
                  </a:lnTo>
                  <a:lnTo>
                    <a:pt x="565226" y="41148"/>
                  </a:lnTo>
                  <a:lnTo>
                    <a:pt x="569582" y="40259"/>
                  </a:lnTo>
                  <a:lnTo>
                    <a:pt x="575043" y="39750"/>
                  </a:lnTo>
                  <a:lnTo>
                    <a:pt x="580517" y="39116"/>
                  </a:lnTo>
                  <a:lnTo>
                    <a:pt x="587273" y="38862"/>
                  </a:lnTo>
                  <a:lnTo>
                    <a:pt x="595299" y="38862"/>
                  </a:lnTo>
                  <a:close/>
                </a:path>
                <a:path w="8142605" h="448944">
                  <a:moveTo>
                    <a:pt x="44208" y="5714"/>
                  </a:moveTo>
                  <a:lnTo>
                    <a:pt x="52908" y="5714"/>
                  </a:lnTo>
                  <a:lnTo>
                    <a:pt x="60058" y="6096"/>
                  </a:lnTo>
                  <a:lnTo>
                    <a:pt x="65633" y="6731"/>
                  </a:lnTo>
                  <a:lnTo>
                    <a:pt x="71221" y="7366"/>
                  </a:lnTo>
                  <a:lnTo>
                    <a:pt x="86232" y="13843"/>
                  </a:lnTo>
                  <a:lnTo>
                    <a:pt x="87680" y="15621"/>
                  </a:lnTo>
                  <a:lnTo>
                    <a:pt x="88404" y="17525"/>
                  </a:lnTo>
                  <a:lnTo>
                    <a:pt x="88404" y="19812"/>
                  </a:lnTo>
                  <a:lnTo>
                    <a:pt x="88404" y="429006"/>
                  </a:lnTo>
                  <a:lnTo>
                    <a:pt x="88404" y="431292"/>
                  </a:lnTo>
                  <a:lnTo>
                    <a:pt x="87680" y="433197"/>
                  </a:lnTo>
                  <a:lnTo>
                    <a:pt x="65633" y="442087"/>
                  </a:lnTo>
                  <a:lnTo>
                    <a:pt x="60058" y="442722"/>
                  </a:lnTo>
                  <a:lnTo>
                    <a:pt x="52908" y="443102"/>
                  </a:lnTo>
                  <a:lnTo>
                    <a:pt x="44208" y="443102"/>
                  </a:lnTo>
                  <a:lnTo>
                    <a:pt x="35725" y="443102"/>
                  </a:lnTo>
                  <a:lnTo>
                    <a:pt x="9385" y="439420"/>
                  </a:lnTo>
                  <a:lnTo>
                    <a:pt x="6032" y="438276"/>
                  </a:lnTo>
                  <a:lnTo>
                    <a:pt x="3632" y="436880"/>
                  </a:lnTo>
                  <a:lnTo>
                    <a:pt x="2184" y="435101"/>
                  </a:lnTo>
                  <a:lnTo>
                    <a:pt x="723" y="433197"/>
                  </a:lnTo>
                  <a:lnTo>
                    <a:pt x="0" y="431292"/>
                  </a:lnTo>
                  <a:lnTo>
                    <a:pt x="0" y="429006"/>
                  </a:lnTo>
                  <a:lnTo>
                    <a:pt x="0" y="19812"/>
                  </a:lnTo>
                  <a:lnTo>
                    <a:pt x="0" y="17525"/>
                  </a:lnTo>
                  <a:lnTo>
                    <a:pt x="723" y="15621"/>
                  </a:lnTo>
                  <a:lnTo>
                    <a:pt x="2184" y="13843"/>
                  </a:lnTo>
                  <a:lnTo>
                    <a:pt x="3632" y="11937"/>
                  </a:lnTo>
                  <a:lnTo>
                    <a:pt x="6083" y="10541"/>
                  </a:lnTo>
                  <a:lnTo>
                    <a:pt x="9550" y="9398"/>
                  </a:lnTo>
                  <a:lnTo>
                    <a:pt x="13004" y="8255"/>
                  </a:lnTo>
                  <a:lnTo>
                    <a:pt x="17525" y="7366"/>
                  </a:lnTo>
                  <a:lnTo>
                    <a:pt x="23114" y="6731"/>
                  </a:lnTo>
                  <a:lnTo>
                    <a:pt x="28689" y="6096"/>
                  </a:lnTo>
                  <a:lnTo>
                    <a:pt x="35725" y="5714"/>
                  </a:lnTo>
                  <a:lnTo>
                    <a:pt x="44208" y="5714"/>
                  </a:lnTo>
                  <a:close/>
                </a:path>
                <a:path w="8142605" h="448944">
                  <a:moveTo>
                    <a:pt x="5696839" y="0"/>
                  </a:moveTo>
                  <a:lnTo>
                    <a:pt x="5735167" y="3673"/>
                  </a:lnTo>
                  <a:lnTo>
                    <a:pt x="5774797" y="15353"/>
                  </a:lnTo>
                  <a:lnTo>
                    <a:pt x="5793867" y="26162"/>
                  </a:lnTo>
                  <a:lnTo>
                    <a:pt x="5796153" y="28448"/>
                  </a:lnTo>
                  <a:lnTo>
                    <a:pt x="5797677" y="30352"/>
                  </a:lnTo>
                  <a:lnTo>
                    <a:pt x="5798439" y="31876"/>
                  </a:lnTo>
                  <a:lnTo>
                    <a:pt x="5799201" y="33400"/>
                  </a:lnTo>
                  <a:lnTo>
                    <a:pt x="5801614" y="47751"/>
                  </a:lnTo>
                  <a:lnTo>
                    <a:pt x="5801868" y="51688"/>
                  </a:lnTo>
                  <a:lnTo>
                    <a:pt x="5801995" y="56514"/>
                  </a:lnTo>
                  <a:lnTo>
                    <a:pt x="5801995" y="62357"/>
                  </a:lnTo>
                  <a:lnTo>
                    <a:pt x="5801995" y="68834"/>
                  </a:lnTo>
                  <a:lnTo>
                    <a:pt x="5799709" y="89788"/>
                  </a:lnTo>
                  <a:lnTo>
                    <a:pt x="5798947" y="92710"/>
                  </a:lnTo>
                  <a:lnTo>
                    <a:pt x="5797931" y="94869"/>
                  </a:lnTo>
                  <a:lnTo>
                    <a:pt x="5796407" y="96138"/>
                  </a:lnTo>
                  <a:lnTo>
                    <a:pt x="5795010" y="97536"/>
                  </a:lnTo>
                  <a:lnTo>
                    <a:pt x="5792978" y="98171"/>
                  </a:lnTo>
                  <a:lnTo>
                    <a:pt x="5790565" y="98171"/>
                  </a:lnTo>
                  <a:lnTo>
                    <a:pt x="5788152" y="98171"/>
                  </a:lnTo>
                  <a:lnTo>
                    <a:pt x="5784215" y="96647"/>
                  </a:lnTo>
                  <a:lnTo>
                    <a:pt x="5778881" y="93472"/>
                  </a:lnTo>
                  <a:lnTo>
                    <a:pt x="5773547" y="90297"/>
                  </a:lnTo>
                  <a:lnTo>
                    <a:pt x="5732018" y="73279"/>
                  </a:lnTo>
                  <a:lnTo>
                    <a:pt x="5698109" y="68707"/>
                  </a:lnTo>
                  <a:lnTo>
                    <a:pt x="5688584" y="68707"/>
                  </a:lnTo>
                  <a:lnTo>
                    <a:pt x="5680202" y="69850"/>
                  </a:lnTo>
                  <a:lnTo>
                    <a:pt x="5672963" y="72262"/>
                  </a:lnTo>
                  <a:lnTo>
                    <a:pt x="5665851" y="74549"/>
                  </a:lnTo>
                  <a:lnTo>
                    <a:pt x="5640832" y="108712"/>
                  </a:lnTo>
                  <a:lnTo>
                    <a:pt x="5640832" y="115188"/>
                  </a:lnTo>
                  <a:lnTo>
                    <a:pt x="5657961" y="150129"/>
                  </a:lnTo>
                  <a:lnTo>
                    <a:pt x="5691665" y="170701"/>
                  </a:lnTo>
                  <a:lnTo>
                    <a:pt x="5708187" y="178038"/>
                  </a:lnTo>
                  <a:lnTo>
                    <a:pt x="5716698" y="181800"/>
                  </a:lnTo>
                  <a:lnTo>
                    <a:pt x="5751195" y="198183"/>
                  </a:lnTo>
                  <a:lnTo>
                    <a:pt x="5783913" y="219043"/>
                  </a:lnTo>
                  <a:lnTo>
                    <a:pt x="5809757" y="247808"/>
                  </a:lnTo>
                  <a:lnTo>
                    <a:pt x="5825013" y="286765"/>
                  </a:lnTo>
                  <a:lnTo>
                    <a:pt x="5827014" y="311150"/>
                  </a:lnTo>
                  <a:lnTo>
                    <a:pt x="5826226" y="327695"/>
                  </a:lnTo>
                  <a:lnTo>
                    <a:pt x="5814314" y="371094"/>
                  </a:lnTo>
                  <a:lnTo>
                    <a:pt x="5790185" y="404955"/>
                  </a:lnTo>
                  <a:lnTo>
                    <a:pt x="5756243" y="429196"/>
                  </a:lnTo>
                  <a:lnTo>
                    <a:pt x="5714136" y="443888"/>
                  </a:lnTo>
                  <a:lnTo>
                    <a:pt x="5666613" y="448818"/>
                  </a:lnTo>
                  <a:lnTo>
                    <a:pt x="5655639" y="448581"/>
                  </a:lnTo>
                  <a:lnTo>
                    <a:pt x="5615620" y="443156"/>
                  </a:lnTo>
                  <a:lnTo>
                    <a:pt x="5577474" y="430926"/>
                  </a:lnTo>
                  <a:lnTo>
                    <a:pt x="5552186" y="415289"/>
                  </a:lnTo>
                  <a:lnTo>
                    <a:pt x="5549265" y="412369"/>
                  </a:lnTo>
                  <a:lnTo>
                    <a:pt x="5547233" y="408177"/>
                  </a:lnTo>
                  <a:lnTo>
                    <a:pt x="5545963" y="402717"/>
                  </a:lnTo>
                  <a:lnTo>
                    <a:pt x="5544693" y="397256"/>
                  </a:lnTo>
                  <a:lnTo>
                    <a:pt x="5544058" y="389382"/>
                  </a:lnTo>
                  <a:lnTo>
                    <a:pt x="5544058" y="379095"/>
                  </a:lnTo>
                  <a:lnTo>
                    <a:pt x="5544058" y="372237"/>
                  </a:lnTo>
                  <a:lnTo>
                    <a:pt x="5544312" y="366395"/>
                  </a:lnTo>
                  <a:lnTo>
                    <a:pt x="5544820" y="361696"/>
                  </a:lnTo>
                  <a:lnTo>
                    <a:pt x="5545201" y="356997"/>
                  </a:lnTo>
                  <a:lnTo>
                    <a:pt x="5550916" y="344170"/>
                  </a:lnTo>
                  <a:lnTo>
                    <a:pt x="5552694" y="342900"/>
                  </a:lnTo>
                  <a:lnTo>
                    <a:pt x="5554599" y="342264"/>
                  </a:lnTo>
                  <a:lnTo>
                    <a:pt x="5556885" y="342264"/>
                  </a:lnTo>
                  <a:lnTo>
                    <a:pt x="5559933" y="342264"/>
                  </a:lnTo>
                  <a:lnTo>
                    <a:pt x="5564378" y="344170"/>
                  </a:lnTo>
                  <a:lnTo>
                    <a:pt x="5570093" y="347852"/>
                  </a:lnTo>
                  <a:lnTo>
                    <a:pt x="5575808" y="351536"/>
                  </a:lnTo>
                  <a:lnTo>
                    <a:pt x="5583047" y="355600"/>
                  </a:lnTo>
                  <a:lnTo>
                    <a:pt x="5623941" y="372237"/>
                  </a:lnTo>
                  <a:lnTo>
                    <a:pt x="5666994" y="377825"/>
                  </a:lnTo>
                  <a:lnTo>
                    <a:pt x="5674802" y="377584"/>
                  </a:lnTo>
                  <a:lnTo>
                    <a:pt x="5717413" y="363093"/>
                  </a:lnTo>
                  <a:lnTo>
                    <a:pt x="5735701" y="330962"/>
                  </a:lnTo>
                  <a:lnTo>
                    <a:pt x="5735701" y="322580"/>
                  </a:lnTo>
                  <a:lnTo>
                    <a:pt x="5718333" y="287289"/>
                  </a:lnTo>
                  <a:lnTo>
                    <a:pt x="5685383" y="266759"/>
                  </a:lnTo>
                  <a:lnTo>
                    <a:pt x="5669145" y="259476"/>
                  </a:lnTo>
                  <a:lnTo>
                    <a:pt x="5660739" y="255714"/>
                  </a:lnTo>
                  <a:lnTo>
                    <a:pt x="5617977" y="234598"/>
                  </a:lnTo>
                  <a:lnTo>
                    <a:pt x="5587071" y="211988"/>
                  </a:lnTo>
                  <a:lnTo>
                    <a:pt x="5563860" y="180851"/>
                  </a:lnTo>
                  <a:lnTo>
                    <a:pt x="5551926" y="138017"/>
                  </a:lnTo>
                  <a:lnTo>
                    <a:pt x="5551424" y="124968"/>
                  </a:lnTo>
                  <a:lnTo>
                    <a:pt x="5552158" y="109843"/>
                  </a:lnTo>
                  <a:lnTo>
                    <a:pt x="5562981" y="70231"/>
                  </a:lnTo>
                  <a:lnTo>
                    <a:pt x="5594223" y="30987"/>
                  </a:lnTo>
                  <a:lnTo>
                    <a:pt x="5627495" y="12128"/>
                  </a:lnTo>
                  <a:lnTo>
                    <a:pt x="5667771" y="1968"/>
                  </a:lnTo>
                  <a:lnTo>
                    <a:pt x="5682097" y="496"/>
                  </a:lnTo>
                  <a:lnTo>
                    <a:pt x="5696839" y="0"/>
                  </a:lnTo>
                  <a:close/>
                </a:path>
              </a:pathLst>
            </a:custGeom>
            <a:ln w="1828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5" name="object 15"/>
            <p:cNvSpPr/>
            <p:nvPr/>
          </p:nvSpPr>
          <p:spPr>
            <a:xfrm>
              <a:off x="3287141" y="909192"/>
              <a:ext cx="115443" cy="106680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026793" y="907033"/>
              <a:ext cx="3617595" cy="474345"/>
            </a:xfrm>
            <a:custGeom>
              <a:avLst/>
              <a:gdLst/>
              <a:ahLst/>
              <a:cxnLst/>
              <a:rect l="l" t="t" r="r" b="b"/>
              <a:pathLst>
                <a:path w="3617595" h="474344">
                  <a:moveTo>
                    <a:pt x="258571" y="1015"/>
                  </a:moveTo>
                  <a:lnTo>
                    <a:pt x="266826" y="1015"/>
                  </a:lnTo>
                  <a:lnTo>
                    <a:pt x="273557" y="1269"/>
                  </a:lnTo>
                  <a:lnTo>
                    <a:pt x="278892" y="2031"/>
                  </a:lnTo>
                  <a:lnTo>
                    <a:pt x="284352" y="2666"/>
                  </a:lnTo>
                  <a:lnTo>
                    <a:pt x="298323" y="9398"/>
                  </a:lnTo>
                  <a:lnTo>
                    <a:pt x="299719" y="11175"/>
                  </a:lnTo>
                  <a:lnTo>
                    <a:pt x="300355" y="13080"/>
                  </a:lnTo>
                  <a:lnTo>
                    <a:pt x="300355" y="15366"/>
                  </a:lnTo>
                  <a:lnTo>
                    <a:pt x="300355" y="454660"/>
                  </a:lnTo>
                  <a:lnTo>
                    <a:pt x="300355" y="457200"/>
                  </a:lnTo>
                  <a:lnTo>
                    <a:pt x="299846" y="459231"/>
                  </a:lnTo>
                  <a:lnTo>
                    <a:pt x="271906" y="468121"/>
                  </a:lnTo>
                  <a:lnTo>
                    <a:pt x="265175" y="468121"/>
                  </a:lnTo>
                  <a:lnTo>
                    <a:pt x="258063" y="468121"/>
                  </a:lnTo>
                  <a:lnTo>
                    <a:pt x="230886" y="460882"/>
                  </a:lnTo>
                  <a:lnTo>
                    <a:pt x="229615" y="459231"/>
                  </a:lnTo>
                  <a:lnTo>
                    <a:pt x="229107" y="457200"/>
                  </a:lnTo>
                  <a:lnTo>
                    <a:pt x="229107" y="454660"/>
                  </a:lnTo>
                  <a:lnTo>
                    <a:pt x="229107" y="421513"/>
                  </a:lnTo>
                  <a:lnTo>
                    <a:pt x="193174" y="452499"/>
                  </a:lnTo>
                  <a:lnTo>
                    <a:pt x="154035" y="470408"/>
                  </a:lnTo>
                  <a:lnTo>
                    <a:pt x="124587" y="473837"/>
                  </a:lnTo>
                  <a:lnTo>
                    <a:pt x="108182" y="473003"/>
                  </a:lnTo>
                  <a:lnTo>
                    <a:pt x="66801" y="460501"/>
                  </a:lnTo>
                  <a:lnTo>
                    <a:pt x="36298" y="435534"/>
                  </a:lnTo>
                  <a:lnTo>
                    <a:pt x="15478" y="400573"/>
                  </a:lnTo>
                  <a:lnTo>
                    <a:pt x="3804" y="357324"/>
                  </a:lnTo>
                  <a:lnTo>
                    <a:pt x="0" y="309371"/>
                  </a:lnTo>
                  <a:lnTo>
                    <a:pt x="525" y="289964"/>
                  </a:lnTo>
                  <a:lnTo>
                    <a:pt x="8508" y="237743"/>
                  </a:lnTo>
                  <a:lnTo>
                    <a:pt x="25814" y="195274"/>
                  </a:lnTo>
                  <a:lnTo>
                    <a:pt x="51911" y="163623"/>
                  </a:lnTo>
                  <a:lnTo>
                    <a:pt x="87014" y="143710"/>
                  </a:lnTo>
                  <a:lnTo>
                    <a:pt x="130556" y="136905"/>
                  </a:lnTo>
                  <a:lnTo>
                    <a:pt x="142841" y="137548"/>
                  </a:lnTo>
                  <a:lnTo>
                    <a:pt x="186318" y="152858"/>
                  </a:lnTo>
                  <a:lnTo>
                    <a:pt x="216662" y="177164"/>
                  </a:lnTo>
                  <a:lnTo>
                    <a:pt x="216662" y="15366"/>
                  </a:lnTo>
                  <a:lnTo>
                    <a:pt x="216662" y="13080"/>
                  </a:lnTo>
                  <a:lnTo>
                    <a:pt x="217296" y="11175"/>
                  </a:lnTo>
                  <a:lnTo>
                    <a:pt x="238125" y="2031"/>
                  </a:lnTo>
                  <a:lnTo>
                    <a:pt x="243458" y="1269"/>
                  </a:lnTo>
                  <a:lnTo>
                    <a:pt x="250317" y="1015"/>
                  </a:lnTo>
                  <a:lnTo>
                    <a:pt x="258571" y="1015"/>
                  </a:lnTo>
                  <a:close/>
                </a:path>
                <a:path w="3617595" h="474344">
                  <a:moveTo>
                    <a:pt x="3374008" y="0"/>
                  </a:moveTo>
                  <a:lnTo>
                    <a:pt x="3382264" y="0"/>
                  </a:lnTo>
                  <a:lnTo>
                    <a:pt x="3388995" y="253"/>
                  </a:lnTo>
                  <a:lnTo>
                    <a:pt x="3394455" y="1015"/>
                  </a:lnTo>
                  <a:lnTo>
                    <a:pt x="3399790" y="1650"/>
                  </a:lnTo>
                  <a:lnTo>
                    <a:pt x="3404107" y="2539"/>
                  </a:lnTo>
                  <a:lnTo>
                    <a:pt x="3407282" y="3810"/>
                  </a:lnTo>
                  <a:lnTo>
                    <a:pt x="3410584" y="5079"/>
                  </a:lnTo>
                  <a:lnTo>
                    <a:pt x="3412871" y="6603"/>
                  </a:lnTo>
                  <a:lnTo>
                    <a:pt x="3414141" y="8381"/>
                  </a:lnTo>
                  <a:lnTo>
                    <a:pt x="3415537" y="10160"/>
                  </a:lnTo>
                  <a:lnTo>
                    <a:pt x="3416173" y="12064"/>
                  </a:lnTo>
                  <a:lnTo>
                    <a:pt x="3416173" y="14350"/>
                  </a:lnTo>
                  <a:lnTo>
                    <a:pt x="3416173" y="179450"/>
                  </a:lnTo>
                  <a:lnTo>
                    <a:pt x="3449284" y="153429"/>
                  </a:lnTo>
                  <a:lnTo>
                    <a:pt x="3495464" y="137570"/>
                  </a:lnTo>
                  <a:lnTo>
                    <a:pt x="3507612" y="136905"/>
                  </a:lnTo>
                  <a:lnTo>
                    <a:pt x="3522255" y="137527"/>
                  </a:lnTo>
                  <a:lnTo>
                    <a:pt x="3568898" y="152439"/>
                  </a:lnTo>
                  <a:lnTo>
                    <a:pt x="3598781" y="183491"/>
                  </a:lnTo>
                  <a:lnTo>
                    <a:pt x="3613872" y="227377"/>
                  </a:lnTo>
                  <a:lnTo>
                    <a:pt x="3617086" y="271525"/>
                  </a:lnTo>
                  <a:lnTo>
                    <a:pt x="3617086" y="454660"/>
                  </a:lnTo>
                  <a:lnTo>
                    <a:pt x="3617086" y="456945"/>
                  </a:lnTo>
                  <a:lnTo>
                    <a:pt x="3616452" y="458850"/>
                  </a:lnTo>
                  <a:lnTo>
                    <a:pt x="3615054" y="460501"/>
                  </a:lnTo>
                  <a:lnTo>
                    <a:pt x="3613784" y="462279"/>
                  </a:lnTo>
                  <a:lnTo>
                    <a:pt x="3611499" y="463676"/>
                  </a:lnTo>
                  <a:lnTo>
                    <a:pt x="3608324" y="464692"/>
                  </a:lnTo>
                  <a:lnTo>
                    <a:pt x="3605276" y="465836"/>
                  </a:lnTo>
                  <a:lnTo>
                    <a:pt x="3600957" y="466725"/>
                  </a:lnTo>
                  <a:lnTo>
                    <a:pt x="3595497" y="467232"/>
                  </a:lnTo>
                  <a:lnTo>
                    <a:pt x="3590035" y="467867"/>
                  </a:lnTo>
                  <a:lnTo>
                    <a:pt x="3583304" y="468121"/>
                  </a:lnTo>
                  <a:lnTo>
                    <a:pt x="3575177" y="468121"/>
                  </a:lnTo>
                  <a:lnTo>
                    <a:pt x="3566922" y="468121"/>
                  </a:lnTo>
                  <a:lnTo>
                    <a:pt x="3560064" y="467867"/>
                  </a:lnTo>
                  <a:lnTo>
                    <a:pt x="3554603" y="467232"/>
                  </a:lnTo>
                  <a:lnTo>
                    <a:pt x="3549142" y="466725"/>
                  </a:lnTo>
                  <a:lnTo>
                    <a:pt x="3544824" y="465836"/>
                  </a:lnTo>
                  <a:lnTo>
                    <a:pt x="3541776" y="464692"/>
                  </a:lnTo>
                  <a:lnTo>
                    <a:pt x="3538601" y="463676"/>
                  </a:lnTo>
                  <a:lnTo>
                    <a:pt x="3536442" y="462279"/>
                  </a:lnTo>
                  <a:lnTo>
                    <a:pt x="3535045" y="460501"/>
                  </a:lnTo>
                  <a:lnTo>
                    <a:pt x="3533648" y="458850"/>
                  </a:lnTo>
                  <a:lnTo>
                    <a:pt x="3533012" y="456945"/>
                  </a:lnTo>
                  <a:lnTo>
                    <a:pt x="3533012" y="454660"/>
                  </a:lnTo>
                  <a:lnTo>
                    <a:pt x="3533012" y="284225"/>
                  </a:lnTo>
                  <a:lnTo>
                    <a:pt x="3527679" y="241807"/>
                  </a:lnTo>
                  <a:lnTo>
                    <a:pt x="3505073" y="215137"/>
                  </a:lnTo>
                  <a:lnTo>
                    <a:pt x="3498723" y="211836"/>
                  </a:lnTo>
                  <a:lnTo>
                    <a:pt x="3491229" y="210312"/>
                  </a:lnTo>
                  <a:lnTo>
                    <a:pt x="3482848" y="210312"/>
                  </a:lnTo>
                  <a:lnTo>
                    <a:pt x="3442051" y="228494"/>
                  </a:lnTo>
                  <a:lnTo>
                    <a:pt x="3416173" y="256158"/>
                  </a:lnTo>
                  <a:lnTo>
                    <a:pt x="3416173" y="454660"/>
                  </a:lnTo>
                  <a:lnTo>
                    <a:pt x="3416173" y="456945"/>
                  </a:lnTo>
                  <a:lnTo>
                    <a:pt x="3415537" y="458850"/>
                  </a:lnTo>
                  <a:lnTo>
                    <a:pt x="3414141" y="460501"/>
                  </a:lnTo>
                  <a:lnTo>
                    <a:pt x="3412871" y="462279"/>
                  </a:lnTo>
                  <a:lnTo>
                    <a:pt x="3410584" y="463676"/>
                  </a:lnTo>
                  <a:lnTo>
                    <a:pt x="3407282" y="464692"/>
                  </a:lnTo>
                  <a:lnTo>
                    <a:pt x="3404107" y="465836"/>
                  </a:lnTo>
                  <a:lnTo>
                    <a:pt x="3399790" y="466725"/>
                  </a:lnTo>
                  <a:lnTo>
                    <a:pt x="3394455" y="467232"/>
                  </a:lnTo>
                  <a:lnTo>
                    <a:pt x="3388995" y="467867"/>
                  </a:lnTo>
                  <a:lnTo>
                    <a:pt x="3382264" y="468121"/>
                  </a:lnTo>
                  <a:lnTo>
                    <a:pt x="3374008" y="468121"/>
                  </a:lnTo>
                  <a:lnTo>
                    <a:pt x="3365754" y="468121"/>
                  </a:lnTo>
                  <a:lnTo>
                    <a:pt x="3358896" y="467867"/>
                  </a:lnTo>
                  <a:lnTo>
                    <a:pt x="3353561" y="467232"/>
                  </a:lnTo>
                  <a:lnTo>
                    <a:pt x="3348228" y="466725"/>
                  </a:lnTo>
                  <a:lnTo>
                    <a:pt x="3343909" y="465836"/>
                  </a:lnTo>
                  <a:lnTo>
                    <a:pt x="3340607" y="464692"/>
                  </a:lnTo>
                  <a:lnTo>
                    <a:pt x="3337432" y="463676"/>
                  </a:lnTo>
                  <a:lnTo>
                    <a:pt x="3335147" y="462279"/>
                  </a:lnTo>
                  <a:lnTo>
                    <a:pt x="3333750" y="460501"/>
                  </a:lnTo>
                  <a:lnTo>
                    <a:pt x="3332479" y="458850"/>
                  </a:lnTo>
                  <a:lnTo>
                    <a:pt x="3331718" y="456945"/>
                  </a:lnTo>
                  <a:lnTo>
                    <a:pt x="3331718" y="454660"/>
                  </a:lnTo>
                  <a:lnTo>
                    <a:pt x="3331718" y="14350"/>
                  </a:lnTo>
                  <a:lnTo>
                    <a:pt x="3331718" y="12064"/>
                  </a:lnTo>
                  <a:lnTo>
                    <a:pt x="3332479" y="10160"/>
                  </a:lnTo>
                  <a:lnTo>
                    <a:pt x="3353561" y="1015"/>
                  </a:lnTo>
                  <a:lnTo>
                    <a:pt x="3358896" y="253"/>
                  </a:lnTo>
                  <a:lnTo>
                    <a:pt x="3365754" y="0"/>
                  </a:lnTo>
                  <a:lnTo>
                    <a:pt x="3374008" y="0"/>
                  </a:lnTo>
                  <a:close/>
                </a:path>
              </a:pathLst>
            </a:custGeom>
            <a:ln w="1828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986178" y="1727326"/>
              <a:ext cx="7478244" cy="590296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059319" y="2048636"/>
              <a:ext cx="126110" cy="104648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121778" y="2048636"/>
              <a:ext cx="126111" cy="104648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597402" y="1929764"/>
              <a:ext cx="146812" cy="211455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769618" y="1929130"/>
              <a:ext cx="149225" cy="212471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058153" y="1924430"/>
              <a:ext cx="164973" cy="221234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948938" y="1924430"/>
              <a:ext cx="164973" cy="221234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2655062" y="1924430"/>
              <a:ext cx="164973" cy="221234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477383" y="1866900"/>
              <a:ext cx="2987040" cy="337185"/>
            </a:xfrm>
            <a:custGeom>
              <a:avLst/>
              <a:gdLst/>
              <a:ahLst/>
              <a:cxnLst/>
              <a:rect l="l" t="t" r="r" b="b"/>
              <a:pathLst>
                <a:path w="2987040" h="337185">
                  <a:moveTo>
                    <a:pt x="2882265" y="0"/>
                  </a:moveTo>
                  <a:lnTo>
                    <a:pt x="2926334" y="5079"/>
                  </a:lnTo>
                  <a:lnTo>
                    <a:pt x="2951607" y="13588"/>
                  </a:lnTo>
                  <a:lnTo>
                    <a:pt x="2956560" y="15875"/>
                  </a:lnTo>
                  <a:lnTo>
                    <a:pt x="2966592" y="24637"/>
                  </a:lnTo>
                  <a:lnTo>
                    <a:pt x="2967609" y="26288"/>
                  </a:lnTo>
                  <a:lnTo>
                    <a:pt x="2968243" y="28321"/>
                  </a:lnTo>
                  <a:lnTo>
                    <a:pt x="2968624" y="30607"/>
                  </a:lnTo>
                  <a:lnTo>
                    <a:pt x="2969133" y="33020"/>
                  </a:lnTo>
                  <a:lnTo>
                    <a:pt x="2969514" y="35940"/>
                  </a:lnTo>
                  <a:lnTo>
                    <a:pt x="2969894" y="39370"/>
                  </a:lnTo>
                  <a:lnTo>
                    <a:pt x="2970148" y="42799"/>
                  </a:lnTo>
                  <a:lnTo>
                    <a:pt x="2970275" y="47116"/>
                  </a:lnTo>
                  <a:lnTo>
                    <a:pt x="2970275" y="52197"/>
                  </a:lnTo>
                  <a:lnTo>
                    <a:pt x="2970275" y="58292"/>
                  </a:lnTo>
                  <a:lnTo>
                    <a:pt x="2968116" y="76073"/>
                  </a:lnTo>
                  <a:lnTo>
                    <a:pt x="2967355" y="78232"/>
                  </a:lnTo>
                  <a:lnTo>
                    <a:pt x="2966339" y="79755"/>
                  </a:lnTo>
                  <a:lnTo>
                    <a:pt x="2964941" y="80517"/>
                  </a:lnTo>
                  <a:lnTo>
                    <a:pt x="2963671" y="81279"/>
                  </a:lnTo>
                  <a:lnTo>
                    <a:pt x="2962020" y="81661"/>
                  </a:lnTo>
                  <a:lnTo>
                    <a:pt x="2960242" y="81661"/>
                  </a:lnTo>
                  <a:lnTo>
                    <a:pt x="2958338" y="81661"/>
                  </a:lnTo>
                  <a:lnTo>
                    <a:pt x="2955163" y="80517"/>
                  </a:lnTo>
                  <a:lnTo>
                    <a:pt x="2950971" y="78232"/>
                  </a:lnTo>
                  <a:lnTo>
                    <a:pt x="2946653" y="75819"/>
                  </a:lnTo>
                  <a:lnTo>
                    <a:pt x="2941319" y="73405"/>
                  </a:lnTo>
                  <a:lnTo>
                    <a:pt x="2899441" y="60483"/>
                  </a:lnTo>
                  <a:lnTo>
                    <a:pt x="2884296" y="59562"/>
                  </a:lnTo>
                  <a:lnTo>
                    <a:pt x="2876676" y="59562"/>
                  </a:lnTo>
                  <a:lnTo>
                    <a:pt x="2870072" y="60451"/>
                  </a:lnTo>
                  <a:lnTo>
                    <a:pt x="2864485" y="61975"/>
                  </a:lnTo>
                  <a:lnTo>
                    <a:pt x="2858896" y="63500"/>
                  </a:lnTo>
                  <a:lnTo>
                    <a:pt x="2854324" y="65786"/>
                  </a:lnTo>
                  <a:lnTo>
                    <a:pt x="2850768" y="68707"/>
                  </a:lnTo>
                  <a:lnTo>
                    <a:pt x="2847213" y="71500"/>
                  </a:lnTo>
                  <a:lnTo>
                    <a:pt x="2844545" y="74929"/>
                  </a:lnTo>
                  <a:lnTo>
                    <a:pt x="2842767" y="78866"/>
                  </a:lnTo>
                  <a:lnTo>
                    <a:pt x="2840990" y="82803"/>
                  </a:lnTo>
                  <a:lnTo>
                    <a:pt x="2840100" y="86995"/>
                  </a:lnTo>
                  <a:lnTo>
                    <a:pt x="2840100" y="91439"/>
                  </a:lnTo>
                  <a:lnTo>
                    <a:pt x="2840100" y="98298"/>
                  </a:lnTo>
                  <a:lnTo>
                    <a:pt x="2868548" y="123906"/>
                  </a:lnTo>
                  <a:lnTo>
                    <a:pt x="2893435" y="133673"/>
                  </a:lnTo>
                  <a:lnTo>
                    <a:pt x="2900092" y="136159"/>
                  </a:lnTo>
                  <a:lnTo>
                    <a:pt x="2940431" y="154432"/>
                  </a:lnTo>
                  <a:lnTo>
                    <a:pt x="2973355" y="184197"/>
                  </a:lnTo>
                  <a:lnTo>
                    <a:pt x="2986655" y="223569"/>
                  </a:lnTo>
                  <a:lnTo>
                    <a:pt x="2987040" y="233425"/>
                  </a:lnTo>
                  <a:lnTo>
                    <a:pt x="2986444" y="245735"/>
                  </a:lnTo>
                  <a:lnTo>
                    <a:pt x="2972254" y="287569"/>
                  </a:lnTo>
                  <a:lnTo>
                    <a:pt x="2941500" y="316914"/>
                  </a:lnTo>
                  <a:lnTo>
                    <a:pt x="2897278" y="333234"/>
                  </a:lnTo>
                  <a:lnTo>
                    <a:pt x="2857881" y="336930"/>
                  </a:lnTo>
                  <a:lnTo>
                    <a:pt x="2849594" y="336766"/>
                  </a:lnTo>
                  <a:lnTo>
                    <a:pt x="2811414" y="331549"/>
                  </a:lnTo>
                  <a:lnTo>
                    <a:pt x="2778506" y="320166"/>
                  </a:lnTo>
                  <a:lnTo>
                    <a:pt x="2773044" y="317500"/>
                  </a:lnTo>
                  <a:lnTo>
                    <a:pt x="2769235" y="314960"/>
                  </a:lnTo>
                  <a:lnTo>
                    <a:pt x="2766694" y="312547"/>
                  </a:lnTo>
                  <a:lnTo>
                    <a:pt x="2764282" y="310261"/>
                  </a:lnTo>
                  <a:lnTo>
                    <a:pt x="2762376" y="306577"/>
                  </a:lnTo>
                  <a:lnTo>
                    <a:pt x="2761107" y="301498"/>
                  </a:lnTo>
                  <a:lnTo>
                    <a:pt x="2759710" y="296545"/>
                  </a:lnTo>
                  <a:lnTo>
                    <a:pt x="2759074" y="289051"/>
                  </a:lnTo>
                  <a:lnTo>
                    <a:pt x="2759074" y="279273"/>
                  </a:lnTo>
                  <a:lnTo>
                    <a:pt x="2759074" y="272796"/>
                  </a:lnTo>
                  <a:lnTo>
                    <a:pt x="2759201" y="267588"/>
                  </a:lnTo>
                  <a:lnTo>
                    <a:pt x="2759710" y="263778"/>
                  </a:lnTo>
                  <a:lnTo>
                    <a:pt x="2760217" y="259841"/>
                  </a:lnTo>
                  <a:lnTo>
                    <a:pt x="2760852" y="256666"/>
                  </a:lnTo>
                  <a:lnTo>
                    <a:pt x="2761741" y="254380"/>
                  </a:lnTo>
                  <a:lnTo>
                    <a:pt x="2762631" y="251967"/>
                  </a:lnTo>
                  <a:lnTo>
                    <a:pt x="2763773" y="250444"/>
                  </a:lnTo>
                  <a:lnTo>
                    <a:pt x="2765043" y="249682"/>
                  </a:lnTo>
                  <a:lnTo>
                    <a:pt x="2766441" y="248920"/>
                  </a:lnTo>
                  <a:lnTo>
                    <a:pt x="2768091" y="248538"/>
                  </a:lnTo>
                  <a:lnTo>
                    <a:pt x="2770123" y="248538"/>
                  </a:lnTo>
                  <a:lnTo>
                    <a:pt x="2772537" y="248538"/>
                  </a:lnTo>
                  <a:lnTo>
                    <a:pt x="2776219" y="249936"/>
                  </a:lnTo>
                  <a:lnTo>
                    <a:pt x="2780918" y="252729"/>
                  </a:lnTo>
                  <a:lnTo>
                    <a:pt x="2785744" y="255397"/>
                  </a:lnTo>
                  <a:lnTo>
                    <a:pt x="2823844" y="271272"/>
                  </a:lnTo>
                  <a:lnTo>
                    <a:pt x="2856102" y="275589"/>
                  </a:lnTo>
                  <a:lnTo>
                    <a:pt x="2863722" y="275589"/>
                  </a:lnTo>
                  <a:lnTo>
                    <a:pt x="2891790" y="266573"/>
                  </a:lnTo>
                  <a:lnTo>
                    <a:pt x="2896108" y="263651"/>
                  </a:lnTo>
                  <a:lnTo>
                    <a:pt x="2899410" y="259969"/>
                  </a:lnTo>
                  <a:lnTo>
                    <a:pt x="2901695" y="255524"/>
                  </a:lnTo>
                  <a:lnTo>
                    <a:pt x="2903982" y="251078"/>
                  </a:lnTo>
                  <a:lnTo>
                    <a:pt x="2904997" y="245872"/>
                  </a:lnTo>
                  <a:lnTo>
                    <a:pt x="2904997" y="240157"/>
                  </a:lnTo>
                  <a:lnTo>
                    <a:pt x="2904997" y="233425"/>
                  </a:lnTo>
                  <a:lnTo>
                    <a:pt x="2882391" y="210312"/>
                  </a:lnTo>
                  <a:lnTo>
                    <a:pt x="2875661" y="206755"/>
                  </a:lnTo>
                  <a:lnTo>
                    <a:pt x="2867914" y="203326"/>
                  </a:lnTo>
                  <a:lnTo>
                    <a:pt x="2859277" y="200278"/>
                  </a:lnTo>
                  <a:lnTo>
                    <a:pt x="2852828" y="197848"/>
                  </a:lnTo>
                  <a:lnTo>
                    <a:pt x="2812948" y="180381"/>
                  </a:lnTo>
                  <a:lnTo>
                    <a:pt x="2778450" y="153132"/>
                  </a:lnTo>
                  <a:lnTo>
                    <a:pt x="2762265" y="116395"/>
                  </a:lnTo>
                  <a:lnTo>
                    <a:pt x="2760725" y="96774"/>
                  </a:lnTo>
                  <a:lnTo>
                    <a:pt x="2761249" y="86300"/>
                  </a:lnTo>
                  <a:lnTo>
                    <a:pt x="2773753" y="48781"/>
                  </a:lnTo>
                  <a:lnTo>
                    <a:pt x="2801498" y="20772"/>
                  </a:lnTo>
                  <a:lnTo>
                    <a:pt x="2843188" y="3964"/>
                  </a:lnTo>
                  <a:lnTo>
                    <a:pt x="2868525" y="448"/>
                  </a:lnTo>
                  <a:lnTo>
                    <a:pt x="2882265" y="0"/>
                  </a:lnTo>
                  <a:close/>
                </a:path>
                <a:path w="2987040" h="337185">
                  <a:moveTo>
                    <a:pt x="2079243" y="0"/>
                  </a:moveTo>
                  <a:lnTo>
                    <a:pt x="2082164" y="0"/>
                  </a:lnTo>
                  <a:lnTo>
                    <a:pt x="2085339" y="126"/>
                  </a:lnTo>
                  <a:lnTo>
                    <a:pt x="2088641" y="508"/>
                  </a:lnTo>
                  <a:lnTo>
                    <a:pt x="2091943" y="888"/>
                  </a:lnTo>
                  <a:lnTo>
                    <a:pt x="2108453" y="4825"/>
                  </a:lnTo>
                  <a:lnTo>
                    <a:pt x="2111120" y="5841"/>
                  </a:lnTo>
                  <a:lnTo>
                    <a:pt x="2119757" y="38862"/>
                  </a:lnTo>
                  <a:lnTo>
                    <a:pt x="2119757" y="46862"/>
                  </a:lnTo>
                  <a:lnTo>
                    <a:pt x="2119757" y="54990"/>
                  </a:lnTo>
                  <a:lnTo>
                    <a:pt x="2119630" y="61467"/>
                  </a:lnTo>
                  <a:lnTo>
                    <a:pt x="2119121" y="66675"/>
                  </a:lnTo>
                  <a:lnTo>
                    <a:pt x="2118741" y="71754"/>
                  </a:lnTo>
                  <a:lnTo>
                    <a:pt x="2110359" y="86360"/>
                  </a:lnTo>
                  <a:lnTo>
                    <a:pt x="2108072" y="86360"/>
                  </a:lnTo>
                  <a:lnTo>
                    <a:pt x="2106294" y="86360"/>
                  </a:lnTo>
                  <a:lnTo>
                    <a:pt x="2104263" y="85978"/>
                  </a:lnTo>
                  <a:lnTo>
                    <a:pt x="2102103" y="85216"/>
                  </a:lnTo>
                  <a:lnTo>
                    <a:pt x="2099817" y="84454"/>
                  </a:lnTo>
                  <a:lnTo>
                    <a:pt x="2085339" y="80263"/>
                  </a:lnTo>
                  <a:lnTo>
                    <a:pt x="2081911" y="79375"/>
                  </a:lnTo>
                  <a:lnTo>
                    <a:pt x="2078227" y="78994"/>
                  </a:lnTo>
                  <a:lnTo>
                    <a:pt x="2074290" y="78994"/>
                  </a:lnTo>
                  <a:lnTo>
                    <a:pt x="2069591" y="78994"/>
                  </a:lnTo>
                  <a:lnTo>
                    <a:pt x="2045589" y="90804"/>
                  </a:lnTo>
                  <a:lnTo>
                    <a:pt x="2040636" y="94741"/>
                  </a:lnTo>
                  <a:lnTo>
                    <a:pt x="2012314" y="131572"/>
                  </a:lnTo>
                  <a:lnTo>
                    <a:pt x="2012314" y="317753"/>
                  </a:lnTo>
                  <a:lnTo>
                    <a:pt x="2012314" y="320039"/>
                  </a:lnTo>
                  <a:lnTo>
                    <a:pt x="2011680" y="321945"/>
                  </a:lnTo>
                  <a:lnTo>
                    <a:pt x="2010283" y="323596"/>
                  </a:lnTo>
                  <a:lnTo>
                    <a:pt x="2009013" y="325374"/>
                  </a:lnTo>
                  <a:lnTo>
                    <a:pt x="2006726" y="326771"/>
                  </a:lnTo>
                  <a:lnTo>
                    <a:pt x="2003424" y="327787"/>
                  </a:lnTo>
                  <a:lnTo>
                    <a:pt x="2000249" y="328929"/>
                  </a:lnTo>
                  <a:lnTo>
                    <a:pt x="1995932" y="329819"/>
                  </a:lnTo>
                  <a:lnTo>
                    <a:pt x="1990597" y="330326"/>
                  </a:lnTo>
                  <a:lnTo>
                    <a:pt x="1985137" y="330962"/>
                  </a:lnTo>
                  <a:lnTo>
                    <a:pt x="1978406" y="331215"/>
                  </a:lnTo>
                  <a:lnTo>
                    <a:pt x="1970150" y="331215"/>
                  </a:lnTo>
                  <a:lnTo>
                    <a:pt x="1961895" y="331215"/>
                  </a:lnTo>
                  <a:lnTo>
                    <a:pt x="1955038" y="330962"/>
                  </a:lnTo>
                  <a:lnTo>
                    <a:pt x="1949703" y="330326"/>
                  </a:lnTo>
                  <a:lnTo>
                    <a:pt x="1944369" y="329819"/>
                  </a:lnTo>
                  <a:lnTo>
                    <a:pt x="1940051" y="328929"/>
                  </a:lnTo>
                  <a:lnTo>
                    <a:pt x="1936749" y="327787"/>
                  </a:lnTo>
                  <a:lnTo>
                    <a:pt x="1933574" y="326771"/>
                  </a:lnTo>
                  <a:lnTo>
                    <a:pt x="1931289" y="325374"/>
                  </a:lnTo>
                  <a:lnTo>
                    <a:pt x="1929891" y="323596"/>
                  </a:lnTo>
                  <a:lnTo>
                    <a:pt x="1928621" y="321945"/>
                  </a:lnTo>
                  <a:lnTo>
                    <a:pt x="1927860" y="320039"/>
                  </a:lnTo>
                  <a:lnTo>
                    <a:pt x="1927860" y="317753"/>
                  </a:lnTo>
                  <a:lnTo>
                    <a:pt x="1927860" y="19050"/>
                  </a:lnTo>
                  <a:lnTo>
                    <a:pt x="1927860" y="16890"/>
                  </a:lnTo>
                  <a:lnTo>
                    <a:pt x="1928494" y="14859"/>
                  </a:lnTo>
                  <a:lnTo>
                    <a:pt x="1929638" y="13208"/>
                  </a:lnTo>
                  <a:lnTo>
                    <a:pt x="1930653" y="11557"/>
                  </a:lnTo>
                  <a:lnTo>
                    <a:pt x="1946783" y="6603"/>
                  </a:lnTo>
                  <a:lnTo>
                    <a:pt x="1951355" y="5969"/>
                  </a:lnTo>
                  <a:lnTo>
                    <a:pt x="1957196" y="5714"/>
                  </a:lnTo>
                  <a:lnTo>
                    <a:pt x="1964055" y="5714"/>
                  </a:lnTo>
                  <a:lnTo>
                    <a:pt x="1971166" y="5714"/>
                  </a:lnTo>
                  <a:lnTo>
                    <a:pt x="1977136" y="5969"/>
                  </a:lnTo>
                  <a:lnTo>
                    <a:pt x="1981835" y="6603"/>
                  </a:lnTo>
                  <a:lnTo>
                    <a:pt x="1986534" y="7112"/>
                  </a:lnTo>
                  <a:lnTo>
                    <a:pt x="1998217" y="13208"/>
                  </a:lnTo>
                  <a:lnTo>
                    <a:pt x="1999361" y="14859"/>
                  </a:lnTo>
                  <a:lnTo>
                    <a:pt x="1999868" y="16890"/>
                  </a:lnTo>
                  <a:lnTo>
                    <a:pt x="1999868" y="19050"/>
                  </a:lnTo>
                  <a:lnTo>
                    <a:pt x="1999868" y="56261"/>
                  </a:lnTo>
                  <a:lnTo>
                    <a:pt x="2027134" y="23485"/>
                  </a:lnTo>
                  <a:lnTo>
                    <a:pt x="2060574" y="2539"/>
                  </a:lnTo>
                  <a:lnTo>
                    <a:pt x="2066797" y="888"/>
                  </a:lnTo>
                  <a:lnTo>
                    <a:pt x="2073020" y="0"/>
                  </a:lnTo>
                  <a:lnTo>
                    <a:pt x="2079243" y="0"/>
                  </a:lnTo>
                  <a:close/>
                </a:path>
                <a:path w="2987040" h="337185">
                  <a:moveTo>
                    <a:pt x="1712214" y="0"/>
                  </a:moveTo>
                  <a:lnTo>
                    <a:pt x="1759166" y="3857"/>
                  </a:lnTo>
                  <a:lnTo>
                    <a:pt x="1804681" y="21324"/>
                  </a:lnTo>
                  <a:lnTo>
                    <a:pt x="1832486" y="53925"/>
                  </a:lnTo>
                  <a:lnTo>
                    <a:pt x="1843585" y="103022"/>
                  </a:lnTo>
                  <a:lnTo>
                    <a:pt x="1844039" y="117855"/>
                  </a:lnTo>
                  <a:lnTo>
                    <a:pt x="1844039" y="318770"/>
                  </a:lnTo>
                  <a:lnTo>
                    <a:pt x="1844039" y="321945"/>
                  </a:lnTo>
                  <a:lnTo>
                    <a:pt x="1818259" y="331215"/>
                  </a:lnTo>
                  <a:lnTo>
                    <a:pt x="1808988" y="331215"/>
                  </a:lnTo>
                  <a:lnTo>
                    <a:pt x="1798827" y="331215"/>
                  </a:lnTo>
                  <a:lnTo>
                    <a:pt x="1777238" y="326136"/>
                  </a:lnTo>
                  <a:lnTo>
                    <a:pt x="1775333" y="324358"/>
                  </a:lnTo>
                  <a:lnTo>
                    <a:pt x="1774443" y="321945"/>
                  </a:lnTo>
                  <a:lnTo>
                    <a:pt x="1774443" y="318770"/>
                  </a:lnTo>
                  <a:lnTo>
                    <a:pt x="1774443" y="295021"/>
                  </a:lnTo>
                  <a:lnTo>
                    <a:pt x="1743886" y="319809"/>
                  </a:lnTo>
                  <a:lnTo>
                    <a:pt x="1707514" y="334168"/>
                  </a:lnTo>
                  <a:lnTo>
                    <a:pt x="1679956" y="336930"/>
                  </a:lnTo>
                  <a:lnTo>
                    <a:pt x="1668361" y="336530"/>
                  </a:lnTo>
                  <a:lnTo>
                    <a:pt x="1626675" y="327205"/>
                  </a:lnTo>
                  <a:lnTo>
                    <a:pt x="1594943" y="305817"/>
                  </a:lnTo>
                  <a:lnTo>
                    <a:pt x="1575724" y="272530"/>
                  </a:lnTo>
                  <a:lnTo>
                    <a:pt x="1571116" y="239775"/>
                  </a:lnTo>
                  <a:lnTo>
                    <a:pt x="1571759" y="227155"/>
                  </a:lnTo>
                  <a:lnTo>
                    <a:pt x="1587095" y="185223"/>
                  </a:lnTo>
                  <a:lnTo>
                    <a:pt x="1622601" y="156698"/>
                  </a:lnTo>
                  <a:lnTo>
                    <a:pt x="1662302" y="144017"/>
                  </a:lnTo>
                  <a:lnTo>
                    <a:pt x="1712970" y="138303"/>
                  </a:lnTo>
                  <a:lnTo>
                    <a:pt x="1732280" y="137922"/>
                  </a:lnTo>
                  <a:lnTo>
                    <a:pt x="1761363" y="137922"/>
                  </a:lnTo>
                  <a:lnTo>
                    <a:pt x="1761363" y="119887"/>
                  </a:lnTo>
                  <a:lnTo>
                    <a:pt x="1761363" y="110489"/>
                  </a:lnTo>
                  <a:lnTo>
                    <a:pt x="1760473" y="102362"/>
                  </a:lnTo>
                  <a:lnTo>
                    <a:pt x="1758568" y="95250"/>
                  </a:lnTo>
                  <a:lnTo>
                    <a:pt x="1756664" y="88264"/>
                  </a:lnTo>
                  <a:lnTo>
                    <a:pt x="1753489" y="82423"/>
                  </a:lnTo>
                  <a:lnTo>
                    <a:pt x="1749170" y="77724"/>
                  </a:lnTo>
                  <a:lnTo>
                    <a:pt x="1744852" y="73025"/>
                  </a:lnTo>
                  <a:lnTo>
                    <a:pt x="1704847" y="64008"/>
                  </a:lnTo>
                  <a:lnTo>
                    <a:pt x="1694560" y="64295"/>
                  </a:lnTo>
                  <a:lnTo>
                    <a:pt x="1651508" y="73564"/>
                  </a:lnTo>
                  <a:lnTo>
                    <a:pt x="1616583" y="89408"/>
                  </a:lnTo>
                  <a:lnTo>
                    <a:pt x="1610867" y="92583"/>
                  </a:lnTo>
                  <a:lnTo>
                    <a:pt x="1606168" y="94107"/>
                  </a:lnTo>
                  <a:lnTo>
                    <a:pt x="1602613" y="94107"/>
                  </a:lnTo>
                  <a:lnTo>
                    <a:pt x="1600199" y="94107"/>
                  </a:lnTo>
                  <a:lnTo>
                    <a:pt x="1591437" y="85089"/>
                  </a:lnTo>
                  <a:lnTo>
                    <a:pt x="1590166" y="82169"/>
                  </a:lnTo>
                  <a:lnTo>
                    <a:pt x="1589277" y="78612"/>
                  </a:lnTo>
                  <a:lnTo>
                    <a:pt x="1588642" y="74295"/>
                  </a:lnTo>
                  <a:lnTo>
                    <a:pt x="1587881" y="70103"/>
                  </a:lnTo>
                  <a:lnTo>
                    <a:pt x="1587626" y="65404"/>
                  </a:lnTo>
                  <a:lnTo>
                    <a:pt x="1587626" y="60325"/>
                  </a:lnTo>
                  <a:lnTo>
                    <a:pt x="1587626" y="53339"/>
                  </a:lnTo>
                  <a:lnTo>
                    <a:pt x="1588135" y="47878"/>
                  </a:lnTo>
                  <a:lnTo>
                    <a:pt x="1589277" y="43941"/>
                  </a:lnTo>
                  <a:lnTo>
                    <a:pt x="1590420" y="39877"/>
                  </a:lnTo>
                  <a:lnTo>
                    <a:pt x="1592452" y="36195"/>
                  </a:lnTo>
                  <a:lnTo>
                    <a:pt x="1595627" y="33020"/>
                  </a:lnTo>
                  <a:lnTo>
                    <a:pt x="1598802" y="29717"/>
                  </a:lnTo>
                  <a:lnTo>
                    <a:pt x="1639442" y="11429"/>
                  </a:lnTo>
                  <a:lnTo>
                    <a:pt x="1683192" y="1768"/>
                  </a:lnTo>
                  <a:lnTo>
                    <a:pt x="1702381" y="192"/>
                  </a:lnTo>
                  <a:lnTo>
                    <a:pt x="1712214" y="0"/>
                  </a:lnTo>
                  <a:close/>
                </a:path>
                <a:path w="2987040" h="337185">
                  <a:moveTo>
                    <a:pt x="666876" y="0"/>
                  </a:moveTo>
                  <a:lnTo>
                    <a:pt x="721169" y="6161"/>
                  </a:lnTo>
                  <a:lnTo>
                    <a:pt x="763508" y="24352"/>
                  </a:lnTo>
                  <a:lnTo>
                    <a:pt x="794369" y="54040"/>
                  </a:lnTo>
                  <a:lnTo>
                    <a:pt x="813942" y="94741"/>
                  </a:lnTo>
                  <a:lnTo>
                    <a:pt x="822747" y="146069"/>
                  </a:lnTo>
                  <a:lnTo>
                    <a:pt x="823340" y="165480"/>
                  </a:lnTo>
                  <a:lnTo>
                    <a:pt x="822702" y="184124"/>
                  </a:lnTo>
                  <a:lnTo>
                    <a:pt x="813307" y="235076"/>
                  </a:lnTo>
                  <a:lnTo>
                    <a:pt x="792376" y="277403"/>
                  </a:lnTo>
                  <a:lnTo>
                    <a:pt x="759793" y="309514"/>
                  </a:lnTo>
                  <a:lnTo>
                    <a:pt x="715517" y="329912"/>
                  </a:lnTo>
                  <a:lnTo>
                    <a:pt x="659511" y="336930"/>
                  </a:lnTo>
                  <a:lnTo>
                    <a:pt x="640248" y="336240"/>
                  </a:lnTo>
                  <a:lnTo>
                    <a:pt x="590295" y="325882"/>
                  </a:lnTo>
                  <a:lnTo>
                    <a:pt x="551737" y="303629"/>
                  </a:lnTo>
                  <a:lnTo>
                    <a:pt x="524462" y="270208"/>
                  </a:lnTo>
                  <a:lnTo>
                    <a:pt x="508478" y="225849"/>
                  </a:lnTo>
                  <a:lnTo>
                    <a:pt x="503174" y="171450"/>
                  </a:lnTo>
                  <a:lnTo>
                    <a:pt x="503816" y="152784"/>
                  </a:lnTo>
                  <a:lnTo>
                    <a:pt x="513461" y="101600"/>
                  </a:lnTo>
                  <a:lnTo>
                    <a:pt x="534499" y="59255"/>
                  </a:lnTo>
                  <a:lnTo>
                    <a:pt x="567023" y="27384"/>
                  </a:lnTo>
                  <a:lnTo>
                    <a:pt x="611102" y="7018"/>
                  </a:lnTo>
                  <a:lnTo>
                    <a:pt x="666876" y="0"/>
                  </a:lnTo>
                  <a:close/>
                </a:path>
                <a:path w="2987040" h="337185">
                  <a:moveTo>
                    <a:pt x="175894" y="0"/>
                  </a:moveTo>
                  <a:lnTo>
                    <a:pt x="216203" y="5625"/>
                  </a:lnTo>
                  <a:lnTo>
                    <a:pt x="254134" y="29196"/>
                  </a:lnTo>
                  <a:lnTo>
                    <a:pt x="276346" y="66555"/>
                  </a:lnTo>
                  <a:lnTo>
                    <a:pt x="285011" y="117657"/>
                  </a:lnTo>
                  <a:lnTo>
                    <a:pt x="285368" y="133350"/>
                  </a:lnTo>
                  <a:lnTo>
                    <a:pt x="285368" y="317753"/>
                  </a:lnTo>
                  <a:lnTo>
                    <a:pt x="285368" y="320039"/>
                  </a:lnTo>
                  <a:lnTo>
                    <a:pt x="284733" y="321945"/>
                  </a:lnTo>
                  <a:lnTo>
                    <a:pt x="283337" y="323596"/>
                  </a:lnTo>
                  <a:lnTo>
                    <a:pt x="282066" y="325374"/>
                  </a:lnTo>
                  <a:lnTo>
                    <a:pt x="279780" y="326771"/>
                  </a:lnTo>
                  <a:lnTo>
                    <a:pt x="276605" y="327787"/>
                  </a:lnTo>
                  <a:lnTo>
                    <a:pt x="273557" y="328929"/>
                  </a:lnTo>
                  <a:lnTo>
                    <a:pt x="269239" y="329819"/>
                  </a:lnTo>
                  <a:lnTo>
                    <a:pt x="263778" y="330326"/>
                  </a:lnTo>
                  <a:lnTo>
                    <a:pt x="258317" y="330962"/>
                  </a:lnTo>
                  <a:lnTo>
                    <a:pt x="251587" y="331215"/>
                  </a:lnTo>
                  <a:lnTo>
                    <a:pt x="243458" y="331215"/>
                  </a:lnTo>
                  <a:lnTo>
                    <a:pt x="235203" y="331215"/>
                  </a:lnTo>
                  <a:lnTo>
                    <a:pt x="228345" y="330962"/>
                  </a:lnTo>
                  <a:lnTo>
                    <a:pt x="222884" y="330326"/>
                  </a:lnTo>
                  <a:lnTo>
                    <a:pt x="217424" y="329819"/>
                  </a:lnTo>
                  <a:lnTo>
                    <a:pt x="213105" y="328929"/>
                  </a:lnTo>
                  <a:lnTo>
                    <a:pt x="210057" y="327787"/>
                  </a:lnTo>
                  <a:lnTo>
                    <a:pt x="206882" y="326771"/>
                  </a:lnTo>
                  <a:lnTo>
                    <a:pt x="204724" y="325374"/>
                  </a:lnTo>
                  <a:lnTo>
                    <a:pt x="203326" y="323596"/>
                  </a:lnTo>
                  <a:lnTo>
                    <a:pt x="201929" y="321945"/>
                  </a:lnTo>
                  <a:lnTo>
                    <a:pt x="201294" y="320039"/>
                  </a:lnTo>
                  <a:lnTo>
                    <a:pt x="201294" y="317753"/>
                  </a:lnTo>
                  <a:lnTo>
                    <a:pt x="201294" y="147320"/>
                  </a:lnTo>
                  <a:lnTo>
                    <a:pt x="195961" y="104901"/>
                  </a:lnTo>
                  <a:lnTo>
                    <a:pt x="173354" y="78232"/>
                  </a:lnTo>
                  <a:lnTo>
                    <a:pt x="167004" y="74929"/>
                  </a:lnTo>
                  <a:lnTo>
                    <a:pt x="159512" y="73405"/>
                  </a:lnTo>
                  <a:lnTo>
                    <a:pt x="151129" y="73405"/>
                  </a:lnTo>
                  <a:lnTo>
                    <a:pt x="110333" y="91588"/>
                  </a:lnTo>
                  <a:lnTo>
                    <a:pt x="84454" y="119252"/>
                  </a:lnTo>
                  <a:lnTo>
                    <a:pt x="84454" y="317753"/>
                  </a:lnTo>
                  <a:lnTo>
                    <a:pt x="84454" y="320039"/>
                  </a:lnTo>
                  <a:lnTo>
                    <a:pt x="83819" y="321945"/>
                  </a:lnTo>
                  <a:lnTo>
                    <a:pt x="82422" y="323596"/>
                  </a:lnTo>
                  <a:lnTo>
                    <a:pt x="81152" y="325374"/>
                  </a:lnTo>
                  <a:lnTo>
                    <a:pt x="78866" y="326771"/>
                  </a:lnTo>
                  <a:lnTo>
                    <a:pt x="75564" y="327787"/>
                  </a:lnTo>
                  <a:lnTo>
                    <a:pt x="72389" y="328929"/>
                  </a:lnTo>
                  <a:lnTo>
                    <a:pt x="68071" y="329819"/>
                  </a:lnTo>
                  <a:lnTo>
                    <a:pt x="62737" y="330326"/>
                  </a:lnTo>
                  <a:lnTo>
                    <a:pt x="57276" y="330962"/>
                  </a:lnTo>
                  <a:lnTo>
                    <a:pt x="50545" y="331215"/>
                  </a:lnTo>
                  <a:lnTo>
                    <a:pt x="42290" y="331215"/>
                  </a:lnTo>
                  <a:lnTo>
                    <a:pt x="34036" y="331215"/>
                  </a:lnTo>
                  <a:lnTo>
                    <a:pt x="27177" y="330962"/>
                  </a:lnTo>
                  <a:lnTo>
                    <a:pt x="21843" y="330326"/>
                  </a:lnTo>
                  <a:lnTo>
                    <a:pt x="16509" y="329819"/>
                  </a:lnTo>
                  <a:lnTo>
                    <a:pt x="12191" y="328929"/>
                  </a:lnTo>
                  <a:lnTo>
                    <a:pt x="8889" y="327787"/>
                  </a:lnTo>
                  <a:lnTo>
                    <a:pt x="5714" y="326771"/>
                  </a:lnTo>
                  <a:lnTo>
                    <a:pt x="3428" y="325374"/>
                  </a:lnTo>
                  <a:lnTo>
                    <a:pt x="2031" y="323596"/>
                  </a:lnTo>
                  <a:lnTo>
                    <a:pt x="762" y="321945"/>
                  </a:lnTo>
                  <a:lnTo>
                    <a:pt x="0" y="320039"/>
                  </a:lnTo>
                  <a:lnTo>
                    <a:pt x="0" y="317753"/>
                  </a:lnTo>
                  <a:lnTo>
                    <a:pt x="0" y="19050"/>
                  </a:lnTo>
                  <a:lnTo>
                    <a:pt x="0" y="16890"/>
                  </a:lnTo>
                  <a:lnTo>
                    <a:pt x="634" y="14859"/>
                  </a:lnTo>
                  <a:lnTo>
                    <a:pt x="1777" y="13208"/>
                  </a:lnTo>
                  <a:lnTo>
                    <a:pt x="2793" y="11557"/>
                  </a:lnTo>
                  <a:lnTo>
                    <a:pt x="18922" y="6603"/>
                  </a:lnTo>
                  <a:lnTo>
                    <a:pt x="23494" y="5969"/>
                  </a:lnTo>
                  <a:lnTo>
                    <a:pt x="29337" y="5714"/>
                  </a:lnTo>
                  <a:lnTo>
                    <a:pt x="36194" y="5714"/>
                  </a:lnTo>
                  <a:lnTo>
                    <a:pt x="43306" y="5714"/>
                  </a:lnTo>
                  <a:lnTo>
                    <a:pt x="49275" y="5969"/>
                  </a:lnTo>
                  <a:lnTo>
                    <a:pt x="53975" y="6603"/>
                  </a:lnTo>
                  <a:lnTo>
                    <a:pt x="58674" y="7112"/>
                  </a:lnTo>
                  <a:lnTo>
                    <a:pt x="70357" y="13208"/>
                  </a:lnTo>
                  <a:lnTo>
                    <a:pt x="71500" y="14859"/>
                  </a:lnTo>
                  <a:lnTo>
                    <a:pt x="72008" y="16890"/>
                  </a:lnTo>
                  <a:lnTo>
                    <a:pt x="72008" y="19050"/>
                  </a:lnTo>
                  <a:lnTo>
                    <a:pt x="72008" y="53594"/>
                  </a:lnTo>
                  <a:lnTo>
                    <a:pt x="109692" y="20964"/>
                  </a:lnTo>
                  <a:lnTo>
                    <a:pt x="148637" y="3349"/>
                  </a:lnTo>
                  <a:lnTo>
                    <a:pt x="162129" y="835"/>
                  </a:lnTo>
                  <a:lnTo>
                    <a:pt x="175894" y="0"/>
                  </a:lnTo>
                  <a:close/>
                </a:path>
              </a:pathLst>
            </a:custGeom>
            <a:ln w="1828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231385" y="1732152"/>
              <a:ext cx="1188466" cy="480822"/>
            </a:xfrm>
            <a:prstGeom prst="rect">
              <a:avLst/>
            </a:prstGeom>
            <a:blipFill>
              <a:blip r:embed="rId1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986091" y="1727326"/>
              <a:ext cx="7186295" cy="590550"/>
            </a:xfrm>
            <a:custGeom>
              <a:avLst/>
              <a:gdLst/>
              <a:ahLst/>
              <a:cxnLst/>
              <a:rect l="l" t="t" r="r" b="b"/>
              <a:pathLst>
                <a:path w="7186295" h="590550">
                  <a:moveTo>
                    <a:pt x="3048952" y="139573"/>
                  </a:moveTo>
                  <a:lnTo>
                    <a:pt x="3103245" y="145734"/>
                  </a:lnTo>
                  <a:lnTo>
                    <a:pt x="3145583" y="163925"/>
                  </a:lnTo>
                  <a:lnTo>
                    <a:pt x="3176444" y="193613"/>
                  </a:lnTo>
                  <a:lnTo>
                    <a:pt x="3196018" y="234314"/>
                  </a:lnTo>
                  <a:lnTo>
                    <a:pt x="3204823" y="285642"/>
                  </a:lnTo>
                  <a:lnTo>
                    <a:pt x="3205416" y="305053"/>
                  </a:lnTo>
                  <a:lnTo>
                    <a:pt x="3204777" y="323697"/>
                  </a:lnTo>
                  <a:lnTo>
                    <a:pt x="3195383" y="374650"/>
                  </a:lnTo>
                  <a:lnTo>
                    <a:pt x="3174452" y="416976"/>
                  </a:lnTo>
                  <a:lnTo>
                    <a:pt x="3141868" y="449087"/>
                  </a:lnTo>
                  <a:lnTo>
                    <a:pt x="3097593" y="469485"/>
                  </a:lnTo>
                  <a:lnTo>
                    <a:pt x="3041586" y="476503"/>
                  </a:lnTo>
                  <a:lnTo>
                    <a:pt x="3022324" y="475813"/>
                  </a:lnTo>
                  <a:lnTo>
                    <a:pt x="2972371" y="465455"/>
                  </a:lnTo>
                  <a:lnTo>
                    <a:pt x="2933813" y="443202"/>
                  </a:lnTo>
                  <a:lnTo>
                    <a:pt x="2906537" y="409781"/>
                  </a:lnTo>
                  <a:lnTo>
                    <a:pt x="2890553" y="365422"/>
                  </a:lnTo>
                  <a:lnTo>
                    <a:pt x="2885249" y="311023"/>
                  </a:lnTo>
                  <a:lnTo>
                    <a:pt x="2885892" y="292357"/>
                  </a:lnTo>
                  <a:lnTo>
                    <a:pt x="2895536" y="241173"/>
                  </a:lnTo>
                  <a:lnTo>
                    <a:pt x="2916574" y="198828"/>
                  </a:lnTo>
                  <a:lnTo>
                    <a:pt x="2949098" y="166957"/>
                  </a:lnTo>
                  <a:lnTo>
                    <a:pt x="2993177" y="146591"/>
                  </a:lnTo>
                  <a:lnTo>
                    <a:pt x="3048952" y="139573"/>
                  </a:lnTo>
                  <a:close/>
                </a:path>
                <a:path w="7186295" h="590550">
                  <a:moveTo>
                    <a:pt x="2715196" y="139573"/>
                  </a:moveTo>
                  <a:lnTo>
                    <a:pt x="2758934" y="146859"/>
                  </a:lnTo>
                  <a:lnTo>
                    <a:pt x="2792126" y="167751"/>
                  </a:lnTo>
                  <a:lnTo>
                    <a:pt x="2815611" y="199524"/>
                  </a:lnTo>
                  <a:lnTo>
                    <a:pt x="2830131" y="240030"/>
                  </a:lnTo>
                  <a:lnTo>
                    <a:pt x="2836328" y="287035"/>
                  </a:lnTo>
                  <a:lnTo>
                    <a:pt x="2836735" y="303657"/>
                  </a:lnTo>
                  <a:lnTo>
                    <a:pt x="2836209" y="323086"/>
                  </a:lnTo>
                  <a:lnTo>
                    <a:pt x="2828226" y="375538"/>
                  </a:lnTo>
                  <a:lnTo>
                    <a:pt x="2811027" y="418080"/>
                  </a:lnTo>
                  <a:lnTo>
                    <a:pt x="2784840" y="449738"/>
                  </a:lnTo>
                  <a:lnTo>
                    <a:pt x="2749798" y="469699"/>
                  </a:lnTo>
                  <a:lnTo>
                    <a:pt x="2706560" y="476503"/>
                  </a:lnTo>
                  <a:lnTo>
                    <a:pt x="2697797" y="476503"/>
                  </a:lnTo>
                  <a:lnTo>
                    <a:pt x="2689796" y="475614"/>
                  </a:lnTo>
                  <a:lnTo>
                    <a:pt x="2682557" y="473963"/>
                  </a:lnTo>
                  <a:lnTo>
                    <a:pt x="2675318" y="472313"/>
                  </a:lnTo>
                  <a:lnTo>
                    <a:pt x="2641155" y="453389"/>
                  </a:lnTo>
                  <a:lnTo>
                    <a:pt x="2620454" y="435228"/>
                  </a:lnTo>
                  <a:lnTo>
                    <a:pt x="2620454" y="575945"/>
                  </a:lnTo>
                  <a:lnTo>
                    <a:pt x="2620454" y="578103"/>
                  </a:lnTo>
                  <a:lnTo>
                    <a:pt x="2619819" y="580136"/>
                  </a:lnTo>
                  <a:lnTo>
                    <a:pt x="2618422" y="581913"/>
                  </a:lnTo>
                  <a:lnTo>
                    <a:pt x="2617152" y="583692"/>
                  </a:lnTo>
                  <a:lnTo>
                    <a:pt x="2586545" y="590296"/>
                  </a:lnTo>
                  <a:lnTo>
                    <a:pt x="2578290" y="590296"/>
                  </a:lnTo>
                  <a:lnTo>
                    <a:pt x="2570035" y="590296"/>
                  </a:lnTo>
                  <a:lnTo>
                    <a:pt x="2535999" y="578103"/>
                  </a:lnTo>
                  <a:lnTo>
                    <a:pt x="2535999" y="575945"/>
                  </a:lnTo>
                  <a:lnTo>
                    <a:pt x="2535999" y="158623"/>
                  </a:lnTo>
                  <a:lnTo>
                    <a:pt x="2535999" y="156463"/>
                  </a:lnTo>
                  <a:lnTo>
                    <a:pt x="2536634" y="154432"/>
                  </a:lnTo>
                  <a:lnTo>
                    <a:pt x="2537777" y="152781"/>
                  </a:lnTo>
                  <a:lnTo>
                    <a:pt x="2538793" y="151130"/>
                  </a:lnTo>
                  <a:lnTo>
                    <a:pt x="2554668" y="146176"/>
                  </a:lnTo>
                  <a:lnTo>
                    <a:pt x="2559240" y="145542"/>
                  </a:lnTo>
                  <a:lnTo>
                    <a:pt x="2564955" y="145287"/>
                  </a:lnTo>
                  <a:lnTo>
                    <a:pt x="2571940" y="145287"/>
                  </a:lnTo>
                  <a:lnTo>
                    <a:pt x="2578544" y="145287"/>
                  </a:lnTo>
                  <a:lnTo>
                    <a:pt x="2584259" y="145542"/>
                  </a:lnTo>
                  <a:lnTo>
                    <a:pt x="2588831" y="146176"/>
                  </a:lnTo>
                  <a:lnTo>
                    <a:pt x="2593403" y="146685"/>
                  </a:lnTo>
                  <a:lnTo>
                    <a:pt x="2605722" y="152781"/>
                  </a:lnTo>
                  <a:lnTo>
                    <a:pt x="2606865" y="154432"/>
                  </a:lnTo>
                  <a:lnTo>
                    <a:pt x="2607373" y="156463"/>
                  </a:lnTo>
                  <a:lnTo>
                    <a:pt x="2607373" y="158623"/>
                  </a:lnTo>
                  <a:lnTo>
                    <a:pt x="2607373" y="193801"/>
                  </a:lnTo>
                  <a:lnTo>
                    <a:pt x="2639339" y="165324"/>
                  </a:lnTo>
                  <a:lnTo>
                    <a:pt x="2678701" y="144803"/>
                  </a:lnTo>
                  <a:lnTo>
                    <a:pt x="2707483" y="139785"/>
                  </a:lnTo>
                  <a:lnTo>
                    <a:pt x="2715196" y="139573"/>
                  </a:lnTo>
                  <a:close/>
                </a:path>
                <a:path w="7186295" h="590550">
                  <a:moveTo>
                    <a:pt x="2151062" y="139573"/>
                  </a:moveTo>
                  <a:lnTo>
                    <a:pt x="2191353" y="145573"/>
                  </a:lnTo>
                  <a:lnTo>
                    <a:pt x="2226054" y="166844"/>
                  </a:lnTo>
                  <a:lnTo>
                    <a:pt x="2244534" y="194183"/>
                  </a:lnTo>
                  <a:lnTo>
                    <a:pt x="2251178" y="187205"/>
                  </a:lnTo>
                  <a:lnTo>
                    <a:pt x="2283571" y="159972"/>
                  </a:lnTo>
                  <a:lnTo>
                    <a:pt x="2321369" y="142748"/>
                  </a:lnTo>
                  <a:lnTo>
                    <a:pt x="2347023" y="139573"/>
                  </a:lnTo>
                  <a:lnTo>
                    <a:pt x="2361309" y="140194"/>
                  </a:lnTo>
                  <a:lnTo>
                    <a:pt x="2406902" y="155104"/>
                  </a:lnTo>
                  <a:lnTo>
                    <a:pt x="2436042" y="185935"/>
                  </a:lnTo>
                  <a:lnTo>
                    <a:pt x="2450449" y="228990"/>
                  </a:lnTo>
                  <a:lnTo>
                    <a:pt x="2453449" y="266192"/>
                  </a:lnTo>
                  <a:lnTo>
                    <a:pt x="2453449" y="457326"/>
                  </a:lnTo>
                  <a:lnTo>
                    <a:pt x="2453449" y="459613"/>
                  </a:lnTo>
                  <a:lnTo>
                    <a:pt x="2452814" y="461518"/>
                  </a:lnTo>
                  <a:lnTo>
                    <a:pt x="2451417" y="463169"/>
                  </a:lnTo>
                  <a:lnTo>
                    <a:pt x="2450147" y="464947"/>
                  </a:lnTo>
                  <a:lnTo>
                    <a:pt x="2447861" y="466344"/>
                  </a:lnTo>
                  <a:lnTo>
                    <a:pt x="2444686" y="467360"/>
                  </a:lnTo>
                  <a:lnTo>
                    <a:pt x="2441638" y="468502"/>
                  </a:lnTo>
                  <a:lnTo>
                    <a:pt x="2437320" y="469392"/>
                  </a:lnTo>
                  <a:lnTo>
                    <a:pt x="2431986" y="469900"/>
                  </a:lnTo>
                  <a:lnTo>
                    <a:pt x="2426652" y="470535"/>
                  </a:lnTo>
                  <a:lnTo>
                    <a:pt x="2419794" y="470788"/>
                  </a:lnTo>
                  <a:lnTo>
                    <a:pt x="2411539" y="470788"/>
                  </a:lnTo>
                  <a:lnTo>
                    <a:pt x="2403157" y="470788"/>
                  </a:lnTo>
                  <a:lnTo>
                    <a:pt x="2396172" y="470535"/>
                  </a:lnTo>
                  <a:lnTo>
                    <a:pt x="2390838" y="469900"/>
                  </a:lnTo>
                  <a:lnTo>
                    <a:pt x="2385504" y="469392"/>
                  </a:lnTo>
                  <a:lnTo>
                    <a:pt x="2381186" y="468502"/>
                  </a:lnTo>
                  <a:lnTo>
                    <a:pt x="2377884" y="467360"/>
                  </a:lnTo>
                  <a:lnTo>
                    <a:pt x="2374709" y="466344"/>
                  </a:lnTo>
                  <a:lnTo>
                    <a:pt x="2372423" y="464947"/>
                  </a:lnTo>
                  <a:lnTo>
                    <a:pt x="2371280" y="463169"/>
                  </a:lnTo>
                  <a:lnTo>
                    <a:pt x="2370010" y="461518"/>
                  </a:lnTo>
                  <a:lnTo>
                    <a:pt x="2369375" y="459613"/>
                  </a:lnTo>
                  <a:lnTo>
                    <a:pt x="2369375" y="457326"/>
                  </a:lnTo>
                  <a:lnTo>
                    <a:pt x="2369375" y="280288"/>
                  </a:lnTo>
                  <a:lnTo>
                    <a:pt x="2361755" y="237362"/>
                  </a:lnTo>
                  <a:lnTo>
                    <a:pt x="2357818" y="231521"/>
                  </a:lnTo>
                  <a:lnTo>
                    <a:pt x="2353881" y="225551"/>
                  </a:lnTo>
                  <a:lnTo>
                    <a:pt x="2349055" y="220980"/>
                  </a:lnTo>
                  <a:lnTo>
                    <a:pt x="2343086" y="217805"/>
                  </a:lnTo>
                  <a:lnTo>
                    <a:pt x="2337244" y="214502"/>
                  </a:lnTo>
                  <a:lnTo>
                    <a:pt x="2330132" y="212978"/>
                  </a:lnTo>
                  <a:lnTo>
                    <a:pt x="2321877" y="212978"/>
                  </a:lnTo>
                  <a:lnTo>
                    <a:pt x="2283515" y="231161"/>
                  </a:lnTo>
                  <a:lnTo>
                    <a:pt x="2257869" y="258825"/>
                  </a:lnTo>
                  <a:lnTo>
                    <a:pt x="2257869" y="457326"/>
                  </a:lnTo>
                  <a:lnTo>
                    <a:pt x="2257869" y="459613"/>
                  </a:lnTo>
                  <a:lnTo>
                    <a:pt x="2257234" y="461518"/>
                  </a:lnTo>
                  <a:lnTo>
                    <a:pt x="2255837" y="463169"/>
                  </a:lnTo>
                  <a:lnTo>
                    <a:pt x="2254567" y="464947"/>
                  </a:lnTo>
                  <a:lnTo>
                    <a:pt x="2252281" y="466344"/>
                  </a:lnTo>
                  <a:lnTo>
                    <a:pt x="2248979" y="467360"/>
                  </a:lnTo>
                  <a:lnTo>
                    <a:pt x="2245804" y="468502"/>
                  </a:lnTo>
                  <a:lnTo>
                    <a:pt x="2241486" y="469392"/>
                  </a:lnTo>
                  <a:lnTo>
                    <a:pt x="2236152" y="469900"/>
                  </a:lnTo>
                  <a:lnTo>
                    <a:pt x="2230818" y="470535"/>
                  </a:lnTo>
                  <a:lnTo>
                    <a:pt x="2224087" y="470788"/>
                  </a:lnTo>
                  <a:lnTo>
                    <a:pt x="2216086" y="470788"/>
                  </a:lnTo>
                  <a:lnTo>
                    <a:pt x="2207831" y="470788"/>
                  </a:lnTo>
                  <a:lnTo>
                    <a:pt x="2200973" y="470535"/>
                  </a:lnTo>
                  <a:lnTo>
                    <a:pt x="2195639" y="469900"/>
                  </a:lnTo>
                  <a:lnTo>
                    <a:pt x="2190305" y="469392"/>
                  </a:lnTo>
                  <a:lnTo>
                    <a:pt x="2185987" y="468502"/>
                  </a:lnTo>
                  <a:lnTo>
                    <a:pt x="2182685" y="467360"/>
                  </a:lnTo>
                  <a:lnTo>
                    <a:pt x="2179510" y="466344"/>
                  </a:lnTo>
                  <a:lnTo>
                    <a:pt x="2177224" y="464947"/>
                  </a:lnTo>
                  <a:lnTo>
                    <a:pt x="2175827" y="463169"/>
                  </a:lnTo>
                  <a:lnTo>
                    <a:pt x="2174557" y="461518"/>
                  </a:lnTo>
                  <a:lnTo>
                    <a:pt x="2173795" y="459613"/>
                  </a:lnTo>
                  <a:lnTo>
                    <a:pt x="2173795" y="457326"/>
                  </a:lnTo>
                  <a:lnTo>
                    <a:pt x="2173795" y="280288"/>
                  </a:lnTo>
                  <a:lnTo>
                    <a:pt x="2166302" y="237362"/>
                  </a:lnTo>
                  <a:lnTo>
                    <a:pt x="2162492" y="231521"/>
                  </a:lnTo>
                  <a:lnTo>
                    <a:pt x="2158682" y="225551"/>
                  </a:lnTo>
                  <a:lnTo>
                    <a:pt x="2153729" y="220980"/>
                  </a:lnTo>
                  <a:lnTo>
                    <a:pt x="2147760" y="217805"/>
                  </a:lnTo>
                  <a:lnTo>
                    <a:pt x="2141664" y="214502"/>
                  </a:lnTo>
                  <a:lnTo>
                    <a:pt x="2134679" y="212978"/>
                  </a:lnTo>
                  <a:lnTo>
                    <a:pt x="2126678" y="212978"/>
                  </a:lnTo>
                  <a:lnTo>
                    <a:pt x="2087959" y="231161"/>
                  </a:lnTo>
                  <a:lnTo>
                    <a:pt x="2062670" y="258825"/>
                  </a:lnTo>
                  <a:lnTo>
                    <a:pt x="2062670" y="457326"/>
                  </a:lnTo>
                  <a:lnTo>
                    <a:pt x="2062670" y="459613"/>
                  </a:lnTo>
                  <a:lnTo>
                    <a:pt x="2062035" y="461518"/>
                  </a:lnTo>
                  <a:lnTo>
                    <a:pt x="2060638" y="463169"/>
                  </a:lnTo>
                  <a:lnTo>
                    <a:pt x="2059368" y="464947"/>
                  </a:lnTo>
                  <a:lnTo>
                    <a:pt x="2057082" y="466344"/>
                  </a:lnTo>
                  <a:lnTo>
                    <a:pt x="2053780" y="467360"/>
                  </a:lnTo>
                  <a:lnTo>
                    <a:pt x="2050605" y="468502"/>
                  </a:lnTo>
                  <a:lnTo>
                    <a:pt x="2046287" y="469392"/>
                  </a:lnTo>
                  <a:lnTo>
                    <a:pt x="2040953" y="469900"/>
                  </a:lnTo>
                  <a:lnTo>
                    <a:pt x="2035492" y="470535"/>
                  </a:lnTo>
                  <a:lnTo>
                    <a:pt x="2028761" y="470788"/>
                  </a:lnTo>
                  <a:lnTo>
                    <a:pt x="2020506" y="470788"/>
                  </a:lnTo>
                  <a:lnTo>
                    <a:pt x="2012251" y="470788"/>
                  </a:lnTo>
                  <a:lnTo>
                    <a:pt x="2005393" y="470535"/>
                  </a:lnTo>
                  <a:lnTo>
                    <a:pt x="2000059" y="469900"/>
                  </a:lnTo>
                  <a:lnTo>
                    <a:pt x="1994725" y="469392"/>
                  </a:lnTo>
                  <a:lnTo>
                    <a:pt x="1990407" y="468502"/>
                  </a:lnTo>
                  <a:lnTo>
                    <a:pt x="1987105" y="467360"/>
                  </a:lnTo>
                  <a:lnTo>
                    <a:pt x="1983930" y="466344"/>
                  </a:lnTo>
                  <a:lnTo>
                    <a:pt x="1981644" y="464947"/>
                  </a:lnTo>
                  <a:lnTo>
                    <a:pt x="1980247" y="463169"/>
                  </a:lnTo>
                  <a:lnTo>
                    <a:pt x="1978977" y="461518"/>
                  </a:lnTo>
                  <a:lnTo>
                    <a:pt x="1978215" y="459613"/>
                  </a:lnTo>
                  <a:lnTo>
                    <a:pt x="1978215" y="457326"/>
                  </a:lnTo>
                  <a:lnTo>
                    <a:pt x="1978215" y="158623"/>
                  </a:lnTo>
                  <a:lnTo>
                    <a:pt x="1978215" y="156463"/>
                  </a:lnTo>
                  <a:lnTo>
                    <a:pt x="1978850" y="154432"/>
                  </a:lnTo>
                  <a:lnTo>
                    <a:pt x="1979993" y="152781"/>
                  </a:lnTo>
                  <a:lnTo>
                    <a:pt x="1981009" y="151130"/>
                  </a:lnTo>
                  <a:lnTo>
                    <a:pt x="1997138" y="146176"/>
                  </a:lnTo>
                  <a:lnTo>
                    <a:pt x="2001710" y="145542"/>
                  </a:lnTo>
                  <a:lnTo>
                    <a:pt x="2007552" y="145287"/>
                  </a:lnTo>
                  <a:lnTo>
                    <a:pt x="2014410" y="145287"/>
                  </a:lnTo>
                  <a:lnTo>
                    <a:pt x="2021522" y="145287"/>
                  </a:lnTo>
                  <a:lnTo>
                    <a:pt x="2027491" y="145542"/>
                  </a:lnTo>
                  <a:lnTo>
                    <a:pt x="2032190" y="146176"/>
                  </a:lnTo>
                  <a:lnTo>
                    <a:pt x="2036889" y="146685"/>
                  </a:lnTo>
                  <a:lnTo>
                    <a:pt x="2048573" y="152781"/>
                  </a:lnTo>
                  <a:lnTo>
                    <a:pt x="2049716" y="154432"/>
                  </a:lnTo>
                  <a:lnTo>
                    <a:pt x="2050224" y="156463"/>
                  </a:lnTo>
                  <a:lnTo>
                    <a:pt x="2050224" y="158623"/>
                  </a:lnTo>
                  <a:lnTo>
                    <a:pt x="2050224" y="193167"/>
                  </a:lnTo>
                  <a:lnTo>
                    <a:pt x="2087318" y="160537"/>
                  </a:lnTo>
                  <a:lnTo>
                    <a:pt x="2124773" y="142922"/>
                  </a:lnTo>
                  <a:lnTo>
                    <a:pt x="2137775" y="140408"/>
                  </a:lnTo>
                  <a:lnTo>
                    <a:pt x="2151062" y="139573"/>
                  </a:lnTo>
                  <a:close/>
                </a:path>
                <a:path w="7186295" h="590550">
                  <a:moveTo>
                    <a:pt x="1755076" y="139573"/>
                  </a:moveTo>
                  <a:lnTo>
                    <a:pt x="1809369" y="145734"/>
                  </a:lnTo>
                  <a:lnTo>
                    <a:pt x="1851707" y="163925"/>
                  </a:lnTo>
                  <a:lnTo>
                    <a:pt x="1882568" y="193613"/>
                  </a:lnTo>
                  <a:lnTo>
                    <a:pt x="1902142" y="234314"/>
                  </a:lnTo>
                  <a:lnTo>
                    <a:pt x="1910947" y="285642"/>
                  </a:lnTo>
                  <a:lnTo>
                    <a:pt x="1911540" y="305053"/>
                  </a:lnTo>
                  <a:lnTo>
                    <a:pt x="1910901" y="323697"/>
                  </a:lnTo>
                  <a:lnTo>
                    <a:pt x="1901507" y="374650"/>
                  </a:lnTo>
                  <a:lnTo>
                    <a:pt x="1880576" y="416976"/>
                  </a:lnTo>
                  <a:lnTo>
                    <a:pt x="1847992" y="449087"/>
                  </a:lnTo>
                  <a:lnTo>
                    <a:pt x="1803717" y="469485"/>
                  </a:lnTo>
                  <a:lnTo>
                    <a:pt x="1747710" y="476503"/>
                  </a:lnTo>
                  <a:lnTo>
                    <a:pt x="1728448" y="475813"/>
                  </a:lnTo>
                  <a:lnTo>
                    <a:pt x="1678495" y="465455"/>
                  </a:lnTo>
                  <a:lnTo>
                    <a:pt x="1639937" y="443202"/>
                  </a:lnTo>
                  <a:lnTo>
                    <a:pt x="1612661" y="409781"/>
                  </a:lnTo>
                  <a:lnTo>
                    <a:pt x="1596677" y="365422"/>
                  </a:lnTo>
                  <a:lnTo>
                    <a:pt x="1591373" y="311023"/>
                  </a:lnTo>
                  <a:lnTo>
                    <a:pt x="1592016" y="292357"/>
                  </a:lnTo>
                  <a:lnTo>
                    <a:pt x="1601660" y="241173"/>
                  </a:lnTo>
                  <a:lnTo>
                    <a:pt x="1622698" y="198828"/>
                  </a:lnTo>
                  <a:lnTo>
                    <a:pt x="1655222" y="166957"/>
                  </a:lnTo>
                  <a:lnTo>
                    <a:pt x="1699301" y="146591"/>
                  </a:lnTo>
                  <a:lnTo>
                    <a:pt x="1755076" y="139573"/>
                  </a:lnTo>
                  <a:close/>
                </a:path>
                <a:path w="7186295" h="590550">
                  <a:moveTo>
                    <a:pt x="532574" y="139573"/>
                  </a:moveTo>
                  <a:lnTo>
                    <a:pt x="572883" y="145198"/>
                  </a:lnTo>
                  <a:lnTo>
                    <a:pt x="610814" y="168769"/>
                  </a:lnTo>
                  <a:lnTo>
                    <a:pt x="633025" y="206128"/>
                  </a:lnTo>
                  <a:lnTo>
                    <a:pt x="641691" y="257230"/>
                  </a:lnTo>
                  <a:lnTo>
                    <a:pt x="642048" y="272923"/>
                  </a:lnTo>
                  <a:lnTo>
                    <a:pt x="642048" y="457326"/>
                  </a:lnTo>
                  <a:lnTo>
                    <a:pt x="642048" y="459613"/>
                  </a:lnTo>
                  <a:lnTo>
                    <a:pt x="641413" y="461518"/>
                  </a:lnTo>
                  <a:lnTo>
                    <a:pt x="640016" y="463169"/>
                  </a:lnTo>
                  <a:lnTo>
                    <a:pt x="638746" y="464947"/>
                  </a:lnTo>
                  <a:lnTo>
                    <a:pt x="636460" y="466344"/>
                  </a:lnTo>
                  <a:lnTo>
                    <a:pt x="633285" y="467360"/>
                  </a:lnTo>
                  <a:lnTo>
                    <a:pt x="630237" y="468502"/>
                  </a:lnTo>
                  <a:lnTo>
                    <a:pt x="625919" y="469392"/>
                  </a:lnTo>
                  <a:lnTo>
                    <a:pt x="620458" y="469900"/>
                  </a:lnTo>
                  <a:lnTo>
                    <a:pt x="614997" y="470535"/>
                  </a:lnTo>
                  <a:lnTo>
                    <a:pt x="608266" y="470788"/>
                  </a:lnTo>
                  <a:lnTo>
                    <a:pt x="600138" y="470788"/>
                  </a:lnTo>
                  <a:lnTo>
                    <a:pt x="591883" y="470788"/>
                  </a:lnTo>
                  <a:lnTo>
                    <a:pt x="585025" y="470535"/>
                  </a:lnTo>
                  <a:lnTo>
                    <a:pt x="579564" y="469900"/>
                  </a:lnTo>
                  <a:lnTo>
                    <a:pt x="574103" y="469392"/>
                  </a:lnTo>
                  <a:lnTo>
                    <a:pt x="569785" y="468502"/>
                  </a:lnTo>
                  <a:lnTo>
                    <a:pt x="566737" y="467360"/>
                  </a:lnTo>
                  <a:lnTo>
                    <a:pt x="563562" y="466344"/>
                  </a:lnTo>
                  <a:lnTo>
                    <a:pt x="561403" y="464947"/>
                  </a:lnTo>
                  <a:lnTo>
                    <a:pt x="560006" y="463169"/>
                  </a:lnTo>
                  <a:lnTo>
                    <a:pt x="558609" y="461518"/>
                  </a:lnTo>
                  <a:lnTo>
                    <a:pt x="557974" y="459613"/>
                  </a:lnTo>
                  <a:lnTo>
                    <a:pt x="557974" y="457326"/>
                  </a:lnTo>
                  <a:lnTo>
                    <a:pt x="557974" y="286893"/>
                  </a:lnTo>
                  <a:lnTo>
                    <a:pt x="552640" y="244475"/>
                  </a:lnTo>
                  <a:lnTo>
                    <a:pt x="530034" y="217805"/>
                  </a:lnTo>
                  <a:lnTo>
                    <a:pt x="523684" y="214502"/>
                  </a:lnTo>
                  <a:lnTo>
                    <a:pt x="516191" y="212978"/>
                  </a:lnTo>
                  <a:lnTo>
                    <a:pt x="507809" y="212978"/>
                  </a:lnTo>
                  <a:lnTo>
                    <a:pt x="467012" y="231161"/>
                  </a:lnTo>
                  <a:lnTo>
                    <a:pt x="441134" y="258825"/>
                  </a:lnTo>
                  <a:lnTo>
                    <a:pt x="441134" y="457326"/>
                  </a:lnTo>
                  <a:lnTo>
                    <a:pt x="441134" y="459613"/>
                  </a:lnTo>
                  <a:lnTo>
                    <a:pt x="440499" y="461518"/>
                  </a:lnTo>
                  <a:lnTo>
                    <a:pt x="439102" y="463169"/>
                  </a:lnTo>
                  <a:lnTo>
                    <a:pt x="437832" y="464947"/>
                  </a:lnTo>
                  <a:lnTo>
                    <a:pt x="435546" y="466344"/>
                  </a:lnTo>
                  <a:lnTo>
                    <a:pt x="432244" y="467360"/>
                  </a:lnTo>
                  <a:lnTo>
                    <a:pt x="429069" y="468502"/>
                  </a:lnTo>
                  <a:lnTo>
                    <a:pt x="424751" y="469392"/>
                  </a:lnTo>
                  <a:lnTo>
                    <a:pt x="419417" y="469900"/>
                  </a:lnTo>
                  <a:lnTo>
                    <a:pt x="413956" y="470535"/>
                  </a:lnTo>
                  <a:lnTo>
                    <a:pt x="407225" y="470788"/>
                  </a:lnTo>
                  <a:lnTo>
                    <a:pt x="398970" y="470788"/>
                  </a:lnTo>
                  <a:lnTo>
                    <a:pt x="390715" y="470788"/>
                  </a:lnTo>
                  <a:lnTo>
                    <a:pt x="383857" y="470535"/>
                  </a:lnTo>
                  <a:lnTo>
                    <a:pt x="378523" y="469900"/>
                  </a:lnTo>
                  <a:lnTo>
                    <a:pt x="373189" y="469392"/>
                  </a:lnTo>
                  <a:lnTo>
                    <a:pt x="368871" y="468502"/>
                  </a:lnTo>
                  <a:lnTo>
                    <a:pt x="365569" y="467360"/>
                  </a:lnTo>
                  <a:lnTo>
                    <a:pt x="362394" y="466344"/>
                  </a:lnTo>
                  <a:lnTo>
                    <a:pt x="360108" y="464947"/>
                  </a:lnTo>
                  <a:lnTo>
                    <a:pt x="358711" y="463169"/>
                  </a:lnTo>
                  <a:lnTo>
                    <a:pt x="357441" y="461518"/>
                  </a:lnTo>
                  <a:lnTo>
                    <a:pt x="356679" y="459613"/>
                  </a:lnTo>
                  <a:lnTo>
                    <a:pt x="356679" y="457326"/>
                  </a:lnTo>
                  <a:lnTo>
                    <a:pt x="356679" y="158623"/>
                  </a:lnTo>
                  <a:lnTo>
                    <a:pt x="356679" y="156463"/>
                  </a:lnTo>
                  <a:lnTo>
                    <a:pt x="357314" y="154432"/>
                  </a:lnTo>
                  <a:lnTo>
                    <a:pt x="358457" y="152781"/>
                  </a:lnTo>
                  <a:lnTo>
                    <a:pt x="359473" y="151130"/>
                  </a:lnTo>
                  <a:lnTo>
                    <a:pt x="375602" y="146176"/>
                  </a:lnTo>
                  <a:lnTo>
                    <a:pt x="380174" y="145542"/>
                  </a:lnTo>
                  <a:lnTo>
                    <a:pt x="386016" y="145287"/>
                  </a:lnTo>
                  <a:lnTo>
                    <a:pt x="392874" y="145287"/>
                  </a:lnTo>
                  <a:lnTo>
                    <a:pt x="399986" y="145287"/>
                  </a:lnTo>
                  <a:lnTo>
                    <a:pt x="405955" y="145542"/>
                  </a:lnTo>
                  <a:lnTo>
                    <a:pt x="410654" y="146176"/>
                  </a:lnTo>
                  <a:lnTo>
                    <a:pt x="415353" y="146685"/>
                  </a:lnTo>
                  <a:lnTo>
                    <a:pt x="427037" y="152781"/>
                  </a:lnTo>
                  <a:lnTo>
                    <a:pt x="428180" y="154432"/>
                  </a:lnTo>
                  <a:lnTo>
                    <a:pt x="428688" y="156463"/>
                  </a:lnTo>
                  <a:lnTo>
                    <a:pt x="428688" y="158623"/>
                  </a:lnTo>
                  <a:lnTo>
                    <a:pt x="428688" y="193167"/>
                  </a:lnTo>
                  <a:lnTo>
                    <a:pt x="466371" y="160537"/>
                  </a:lnTo>
                  <a:lnTo>
                    <a:pt x="505317" y="142922"/>
                  </a:lnTo>
                  <a:lnTo>
                    <a:pt x="518808" y="140408"/>
                  </a:lnTo>
                  <a:lnTo>
                    <a:pt x="532574" y="139573"/>
                  </a:lnTo>
                  <a:close/>
                </a:path>
                <a:path w="7186295" h="590550">
                  <a:moveTo>
                    <a:pt x="140970" y="139573"/>
                  </a:moveTo>
                  <a:lnTo>
                    <a:pt x="187965" y="143430"/>
                  </a:lnTo>
                  <a:lnTo>
                    <a:pt x="233508" y="160897"/>
                  </a:lnTo>
                  <a:lnTo>
                    <a:pt x="261315" y="193498"/>
                  </a:lnTo>
                  <a:lnTo>
                    <a:pt x="272448" y="242595"/>
                  </a:lnTo>
                  <a:lnTo>
                    <a:pt x="272910" y="257428"/>
                  </a:lnTo>
                  <a:lnTo>
                    <a:pt x="272910" y="458343"/>
                  </a:lnTo>
                  <a:lnTo>
                    <a:pt x="272910" y="461518"/>
                  </a:lnTo>
                  <a:lnTo>
                    <a:pt x="271792" y="463931"/>
                  </a:lnTo>
                  <a:lnTo>
                    <a:pt x="269557" y="465709"/>
                  </a:lnTo>
                  <a:lnTo>
                    <a:pt x="267322" y="467487"/>
                  </a:lnTo>
                  <a:lnTo>
                    <a:pt x="263804" y="468757"/>
                  </a:lnTo>
                  <a:lnTo>
                    <a:pt x="259016" y="469646"/>
                  </a:lnTo>
                  <a:lnTo>
                    <a:pt x="254215" y="470408"/>
                  </a:lnTo>
                  <a:lnTo>
                    <a:pt x="247129" y="470788"/>
                  </a:lnTo>
                  <a:lnTo>
                    <a:pt x="237744" y="470788"/>
                  </a:lnTo>
                  <a:lnTo>
                    <a:pt x="227698" y="470788"/>
                  </a:lnTo>
                  <a:lnTo>
                    <a:pt x="206108" y="465709"/>
                  </a:lnTo>
                  <a:lnTo>
                    <a:pt x="204203" y="463931"/>
                  </a:lnTo>
                  <a:lnTo>
                    <a:pt x="203250" y="461518"/>
                  </a:lnTo>
                  <a:lnTo>
                    <a:pt x="203250" y="458343"/>
                  </a:lnTo>
                  <a:lnTo>
                    <a:pt x="203250" y="434594"/>
                  </a:lnTo>
                  <a:lnTo>
                    <a:pt x="172711" y="459382"/>
                  </a:lnTo>
                  <a:lnTo>
                    <a:pt x="136326" y="473741"/>
                  </a:lnTo>
                  <a:lnTo>
                    <a:pt x="108826" y="476503"/>
                  </a:lnTo>
                  <a:lnTo>
                    <a:pt x="97179" y="476103"/>
                  </a:lnTo>
                  <a:lnTo>
                    <a:pt x="55498" y="466778"/>
                  </a:lnTo>
                  <a:lnTo>
                    <a:pt x="23755" y="445390"/>
                  </a:lnTo>
                  <a:lnTo>
                    <a:pt x="4511" y="412103"/>
                  </a:lnTo>
                  <a:lnTo>
                    <a:pt x="0" y="379349"/>
                  </a:lnTo>
                  <a:lnTo>
                    <a:pt x="638" y="366728"/>
                  </a:lnTo>
                  <a:lnTo>
                    <a:pt x="15944" y="324796"/>
                  </a:lnTo>
                  <a:lnTo>
                    <a:pt x="51427" y="296271"/>
                  </a:lnTo>
                  <a:lnTo>
                    <a:pt x="91071" y="283590"/>
                  </a:lnTo>
                  <a:lnTo>
                    <a:pt x="141742" y="277876"/>
                  </a:lnTo>
                  <a:lnTo>
                    <a:pt x="161061" y="277495"/>
                  </a:lnTo>
                  <a:lnTo>
                    <a:pt x="190195" y="277495"/>
                  </a:lnTo>
                  <a:lnTo>
                    <a:pt x="190195" y="259461"/>
                  </a:lnTo>
                  <a:lnTo>
                    <a:pt x="190195" y="250062"/>
                  </a:lnTo>
                  <a:lnTo>
                    <a:pt x="189242" y="241935"/>
                  </a:lnTo>
                  <a:lnTo>
                    <a:pt x="167817" y="209169"/>
                  </a:lnTo>
                  <a:lnTo>
                    <a:pt x="133604" y="203581"/>
                  </a:lnTo>
                  <a:lnTo>
                    <a:pt x="123341" y="203868"/>
                  </a:lnTo>
                  <a:lnTo>
                    <a:pt x="80324" y="213137"/>
                  </a:lnTo>
                  <a:lnTo>
                    <a:pt x="45364" y="228981"/>
                  </a:lnTo>
                  <a:lnTo>
                    <a:pt x="39674" y="232156"/>
                  </a:lnTo>
                  <a:lnTo>
                    <a:pt x="35039" y="233680"/>
                  </a:lnTo>
                  <a:lnTo>
                    <a:pt x="31470" y="233680"/>
                  </a:lnTo>
                  <a:lnTo>
                    <a:pt x="29019" y="233680"/>
                  </a:lnTo>
                  <a:lnTo>
                    <a:pt x="26835" y="232918"/>
                  </a:lnTo>
                  <a:lnTo>
                    <a:pt x="24942" y="231394"/>
                  </a:lnTo>
                  <a:lnTo>
                    <a:pt x="23037" y="229743"/>
                  </a:lnTo>
                  <a:lnTo>
                    <a:pt x="21475" y="227584"/>
                  </a:lnTo>
                  <a:lnTo>
                    <a:pt x="20256" y="224662"/>
                  </a:lnTo>
                  <a:lnTo>
                    <a:pt x="19024" y="221742"/>
                  </a:lnTo>
                  <a:lnTo>
                    <a:pt x="18072" y="218186"/>
                  </a:lnTo>
                  <a:lnTo>
                    <a:pt x="17411" y="213868"/>
                  </a:lnTo>
                  <a:lnTo>
                    <a:pt x="16738" y="209676"/>
                  </a:lnTo>
                  <a:lnTo>
                    <a:pt x="16408" y="204977"/>
                  </a:lnTo>
                  <a:lnTo>
                    <a:pt x="16408" y="199898"/>
                  </a:lnTo>
                  <a:lnTo>
                    <a:pt x="16408" y="192912"/>
                  </a:lnTo>
                  <a:lnTo>
                    <a:pt x="16954" y="187451"/>
                  </a:lnTo>
                  <a:lnTo>
                    <a:pt x="18072" y="183514"/>
                  </a:lnTo>
                  <a:lnTo>
                    <a:pt x="19189" y="179450"/>
                  </a:lnTo>
                  <a:lnTo>
                    <a:pt x="21310" y="175768"/>
                  </a:lnTo>
                  <a:lnTo>
                    <a:pt x="24434" y="172593"/>
                  </a:lnTo>
                  <a:lnTo>
                    <a:pt x="27559" y="169290"/>
                  </a:lnTo>
                  <a:lnTo>
                    <a:pt x="68300" y="151002"/>
                  </a:lnTo>
                  <a:lnTo>
                    <a:pt x="111996" y="141341"/>
                  </a:lnTo>
                  <a:lnTo>
                    <a:pt x="131166" y="139765"/>
                  </a:lnTo>
                  <a:lnTo>
                    <a:pt x="140970" y="139573"/>
                  </a:lnTo>
                  <a:close/>
                </a:path>
                <a:path w="7186295" h="590550">
                  <a:moveTo>
                    <a:pt x="6719252" y="66548"/>
                  </a:moveTo>
                  <a:lnTo>
                    <a:pt x="6727507" y="66548"/>
                  </a:lnTo>
                  <a:lnTo>
                    <a:pt x="6734492" y="66801"/>
                  </a:lnTo>
                  <a:lnTo>
                    <a:pt x="6739953" y="67437"/>
                  </a:lnTo>
                  <a:lnTo>
                    <a:pt x="6745414" y="67945"/>
                  </a:lnTo>
                  <a:lnTo>
                    <a:pt x="6749732" y="68834"/>
                  </a:lnTo>
                  <a:lnTo>
                    <a:pt x="6752780" y="70103"/>
                  </a:lnTo>
                  <a:lnTo>
                    <a:pt x="6755955" y="71374"/>
                  </a:lnTo>
                  <a:lnTo>
                    <a:pt x="6758114" y="72898"/>
                  </a:lnTo>
                  <a:lnTo>
                    <a:pt x="6759511" y="74675"/>
                  </a:lnTo>
                  <a:lnTo>
                    <a:pt x="6760781" y="76453"/>
                  </a:lnTo>
                  <a:lnTo>
                    <a:pt x="6761543" y="78359"/>
                  </a:lnTo>
                  <a:lnTo>
                    <a:pt x="6761543" y="80645"/>
                  </a:lnTo>
                  <a:lnTo>
                    <a:pt x="6761543" y="147320"/>
                  </a:lnTo>
                  <a:lnTo>
                    <a:pt x="6826440" y="147320"/>
                  </a:lnTo>
                  <a:lnTo>
                    <a:pt x="6828726" y="147320"/>
                  </a:lnTo>
                  <a:lnTo>
                    <a:pt x="6830631" y="147827"/>
                  </a:lnTo>
                  <a:lnTo>
                    <a:pt x="6832282" y="148971"/>
                  </a:lnTo>
                  <a:lnTo>
                    <a:pt x="6834060" y="150113"/>
                  </a:lnTo>
                  <a:lnTo>
                    <a:pt x="6835457" y="151892"/>
                  </a:lnTo>
                  <a:lnTo>
                    <a:pt x="6836473" y="154432"/>
                  </a:lnTo>
                  <a:lnTo>
                    <a:pt x="6837616" y="157099"/>
                  </a:lnTo>
                  <a:lnTo>
                    <a:pt x="6838505" y="160527"/>
                  </a:lnTo>
                  <a:lnTo>
                    <a:pt x="6839013" y="164973"/>
                  </a:lnTo>
                  <a:lnTo>
                    <a:pt x="6839521" y="169545"/>
                  </a:lnTo>
                  <a:lnTo>
                    <a:pt x="6839902" y="175006"/>
                  </a:lnTo>
                  <a:lnTo>
                    <a:pt x="6839902" y="181483"/>
                  </a:lnTo>
                  <a:lnTo>
                    <a:pt x="6831012" y="215646"/>
                  </a:lnTo>
                  <a:lnTo>
                    <a:pt x="6826821" y="215646"/>
                  </a:lnTo>
                  <a:lnTo>
                    <a:pt x="6761543" y="215646"/>
                  </a:lnTo>
                  <a:lnTo>
                    <a:pt x="6761543" y="355853"/>
                  </a:lnTo>
                  <a:lnTo>
                    <a:pt x="6762019" y="367357"/>
                  </a:lnTo>
                  <a:lnTo>
                    <a:pt x="6779942" y="401701"/>
                  </a:lnTo>
                  <a:lnTo>
                    <a:pt x="6796722" y="404749"/>
                  </a:lnTo>
                  <a:lnTo>
                    <a:pt x="6801167" y="404749"/>
                  </a:lnTo>
                  <a:lnTo>
                    <a:pt x="6805104" y="404368"/>
                  </a:lnTo>
                  <a:lnTo>
                    <a:pt x="6808660" y="403606"/>
                  </a:lnTo>
                  <a:lnTo>
                    <a:pt x="6812343" y="402844"/>
                  </a:lnTo>
                  <a:lnTo>
                    <a:pt x="6815518" y="401955"/>
                  </a:lnTo>
                  <a:lnTo>
                    <a:pt x="6818312" y="400938"/>
                  </a:lnTo>
                  <a:lnTo>
                    <a:pt x="6821106" y="399923"/>
                  </a:lnTo>
                  <a:lnTo>
                    <a:pt x="6823392" y="399034"/>
                  </a:lnTo>
                  <a:lnTo>
                    <a:pt x="6825297" y="398272"/>
                  </a:lnTo>
                  <a:lnTo>
                    <a:pt x="6827202" y="397510"/>
                  </a:lnTo>
                  <a:lnTo>
                    <a:pt x="6828980" y="397128"/>
                  </a:lnTo>
                  <a:lnTo>
                    <a:pt x="6830504" y="397128"/>
                  </a:lnTo>
                  <a:lnTo>
                    <a:pt x="6831774" y="397128"/>
                  </a:lnTo>
                  <a:lnTo>
                    <a:pt x="6833044" y="397510"/>
                  </a:lnTo>
                  <a:lnTo>
                    <a:pt x="6834314" y="398272"/>
                  </a:lnTo>
                  <a:lnTo>
                    <a:pt x="6835584" y="399034"/>
                  </a:lnTo>
                  <a:lnTo>
                    <a:pt x="6836473" y="400558"/>
                  </a:lnTo>
                  <a:lnTo>
                    <a:pt x="6837235" y="402971"/>
                  </a:lnTo>
                  <a:lnTo>
                    <a:pt x="6837870" y="405257"/>
                  </a:lnTo>
                  <a:lnTo>
                    <a:pt x="6838505" y="408432"/>
                  </a:lnTo>
                  <a:lnTo>
                    <a:pt x="6839013" y="412496"/>
                  </a:lnTo>
                  <a:lnTo>
                    <a:pt x="6839521" y="416560"/>
                  </a:lnTo>
                  <a:lnTo>
                    <a:pt x="6839902" y="421639"/>
                  </a:lnTo>
                  <a:lnTo>
                    <a:pt x="6839902" y="427863"/>
                  </a:lnTo>
                  <a:lnTo>
                    <a:pt x="6839902" y="437769"/>
                  </a:lnTo>
                  <a:lnTo>
                    <a:pt x="6839267" y="445262"/>
                  </a:lnTo>
                  <a:lnTo>
                    <a:pt x="6837997" y="450469"/>
                  </a:lnTo>
                  <a:lnTo>
                    <a:pt x="6836727" y="455802"/>
                  </a:lnTo>
                  <a:lnTo>
                    <a:pt x="6835203" y="459486"/>
                  </a:lnTo>
                  <a:lnTo>
                    <a:pt x="6833171" y="461518"/>
                  </a:lnTo>
                  <a:lnTo>
                    <a:pt x="6831139" y="463676"/>
                  </a:lnTo>
                  <a:lnTo>
                    <a:pt x="6810565" y="471550"/>
                  </a:lnTo>
                  <a:lnTo>
                    <a:pt x="6805358" y="472821"/>
                  </a:lnTo>
                  <a:lnTo>
                    <a:pt x="6799643" y="473837"/>
                  </a:lnTo>
                  <a:lnTo>
                    <a:pt x="6793420" y="474472"/>
                  </a:lnTo>
                  <a:lnTo>
                    <a:pt x="6787324" y="475107"/>
                  </a:lnTo>
                  <a:lnTo>
                    <a:pt x="6781101" y="475488"/>
                  </a:lnTo>
                  <a:lnTo>
                    <a:pt x="6774878" y="475488"/>
                  </a:lnTo>
                  <a:lnTo>
                    <a:pt x="6731317" y="469138"/>
                  </a:lnTo>
                  <a:lnTo>
                    <a:pt x="6695239" y="442450"/>
                  </a:lnTo>
                  <a:lnTo>
                    <a:pt x="6680684" y="405703"/>
                  </a:lnTo>
                  <a:lnTo>
                    <a:pt x="6677469" y="368681"/>
                  </a:lnTo>
                  <a:lnTo>
                    <a:pt x="6677469" y="215646"/>
                  </a:lnTo>
                  <a:lnTo>
                    <a:pt x="6641655" y="215646"/>
                  </a:lnTo>
                  <a:lnTo>
                    <a:pt x="6637337" y="215646"/>
                  </a:lnTo>
                  <a:lnTo>
                    <a:pt x="6634162" y="212978"/>
                  </a:lnTo>
                  <a:lnTo>
                    <a:pt x="6628574" y="181483"/>
                  </a:lnTo>
                  <a:lnTo>
                    <a:pt x="6628574" y="175006"/>
                  </a:lnTo>
                  <a:lnTo>
                    <a:pt x="6636067" y="148971"/>
                  </a:lnTo>
                  <a:lnTo>
                    <a:pt x="6637718" y="147827"/>
                  </a:lnTo>
                  <a:lnTo>
                    <a:pt x="6639750" y="147320"/>
                  </a:lnTo>
                  <a:lnTo>
                    <a:pt x="6641909" y="147320"/>
                  </a:lnTo>
                  <a:lnTo>
                    <a:pt x="6677469" y="147320"/>
                  </a:lnTo>
                  <a:lnTo>
                    <a:pt x="6677469" y="80645"/>
                  </a:lnTo>
                  <a:lnTo>
                    <a:pt x="6677469" y="78359"/>
                  </a:lnTo>
                  <a:lnTo>
                    <a:pt x="6678104" y="76453"/>
                  </a:lnTo>
                  <a:lnTo>
                    <a:pt x="6699059" y="67437"/>
                  </a:lnTo>
                  <a:lnTo>
                    <a:pt x="6704520" y="66801"/>
                  </a:lnTo>
                  <a:lnTo>
                    <a:pt x="6711251" y="66548"/>
                  </a:lnTo>
                  <a:lnTo>
                    <a:pt x="6719252" y="66548"/>
                  </a:lnTo>
                  <a:close/>
                </a:path>
                <a:path w="7186295" h="590550">
                  <a:moveTo>
                    <a:pt x="5785929" y="35433"/>
                  </a:moveTo>
                  <a:lnTo>
                    <a:pt x="6002210" y="35433"/>
                  </a:lnTo>
                  <a:lnTo>
                    <a:pt x="6004242" y="35433"/>
                  </a:lnTo>
                  <a:lnTo>
                    <a:pt x="6006020" y="35940"/>
                  </a:lnTo>
                  <a:lnTo>
                    <a:pt x="6007544" y="37084"/>
                  </a:lnTo>
                  <a:lnTo>
                    <a:pt x="6009068" y="38226"/>
                  </a:lnTo>
                  <a:lnTo>
                    <a:pt x="6010465" y="40132"/>
                  </a:lnTo>
                  <a:lnTo>
                    <a:pt x="6014910" y="63626"/>
                  </a:lnTo>
                  <a:lnTo>
                    <a:pt x="6014910" y="70231"/>
                  </a:lnTo>
                  <a:lnTo>
                    <a:pt x="6014910" y="76581"/>
                  </a:lnTo>
                  <a:lnTo>
                    <a:pt x="6011608" y="96774"/>
                  </a:lnTo>
                  <a:lnTo>
                    <a:pt x="6010465" y="99440"/>
                  </a:lnTo>
                  <a:lnTo>
                    <a:pt x="6009068" y="101346"/>
                  </a:lnTo>
                  <a:lnTo>
                    <a:pt x="6007544" y="102615"/>
                  </a:lnTo>
                  <a:lnTo>
                    <a:pt x="6006020" y="103759"/>
                  </a:lnTo>
                  <a:lnTo>
                    <a:pt x="6004242" y="104394"/>
                  </a:lnTo>
                  <a:lnTo>
                    <a:pt x="6002210" y="104394"/>
                  </a:lnTo>
                  <a:lnTo>
                    <a:pt x="5847524" y="104394"/>
                  </a:lnTo>
                  <a:lnTo>
                    <a:pt x="5847524" y="210185"/>
                  </a:lnTo>
                  <a:lnTo>
                    <a:pt x="5978461" y="210185"/>
                  </a:lnTo>
                  <a:lnTo>
                    <a:pt x="5980493" y="210185"/>
                  </a:lnTo>
                  <a:lnTo>
                    <a:pt x="5988113" y="217805"/>
                  </a:lnTo>
                  <a:lnTo>
                    <a:pt x="5989256" y="220345"/>
                  </a:lnTo>
                  <a:lnTo>
                    <a:pt x="5990145" y="223774"/>
                  </a:lnTo>
                  <a:lnTo>
                    <a:pt x="5990653" y="228219"/>
                  </a:lnTo>
                  <a:lnTo>
                    <a:pt x="5991161" y="232537"/>
                  </a:lnTo>
                  <a:lnTo>
                    <a:pt x="5991542" y="237871"/>
                  </a:lnTo>
                  <a:lnTo>
                    <a:pt x="5991542" y="244094"/>
                  </a:lnTo>
                  <a:lnTo>
                    <a:pt x="5991542" y="250571"/>
                  </a:lnTo>
                  <a:lnTo>
                    <a:pt x="5991161" y="255905"/>
                  </a:lnTo>
                  <a:lnTo>
                    <a:pt x="5990653" y="260096"/>
                  </a:lnTo>
                  <a:lnTo>
                    <a:pt x="5990145" y="264413"/>
                  </a:lnTo>
                  <a:lnTo>
                    <a:pt x="5989256" y="267843"/>
                  </a:lnTo>
                  <a:lnTo>
                    <a:pt x="5988113" y="270383"/>
                  </a:lnTo>
                  <a:lnTo>
                    <a:pt x="5986970" y="272923"/>
                  </a:lnTo>
                  <a:lnTo>
                    <a:pt x="5985573" y="274700"/>
                  </a:lnTo>
                  <a:lnTo>
                    <a:pt x="5983922" y="275844"/>
                  </a:lnTo>
                  <a:lnTo>
                    <a:pt x="5982271" y="276987"/>
                  </a:lnTo>
                  <a:lnTo>
                    <a:pt x="5980493" y="277495"/>
                  </a:lnTo>
                  <a:lnTo>
                    <a:pt x="5978461" y="277495"/>
                  </a:lnTo>
                  <a:lnTo>
                    <a:pt x="5847524" y="277495"/>
                  </a:lnTo>
                  <a:lnTo>
                    <a:pt x="5847524" y="399796"/>
                  </a:lnTo>
                  <a:lnTo>
                    <a:pt x="6003607" y="399796"/>
                  </a:lnTo>
                  <a:lnTo>
                    <a:pt x="6005512" y="399796"/>
                  </a:lnTo>
                  <a:lnTo>
                    <a:pt x="6016561" y="427736"/>
                  </a:lnTo>
                  <a:lnTo>
                    <a:pt x="6016561" y="434213"/>
                  </a:lnTo>
                  <a:lnTo>
                    <a:pt x="6016561" y="440689"/>
                  </a:lnTo>
                  <a:lnTo>
                    <a:pt x="6013259" y="461010"/>
                  </a:lnTo>
                  <a:lnTo>
                    <a:pt x="6012116" y="463676"/>
                  </a:lnTo>
                  <a:lnTo>
                    <a:pt x="6010719" y="465709"/>
                  </a:lnTo>
                  <a:lnTo>
                    <a:pt x="6009068" y="466851"/>
                  </a:lnTo>
                  <a:lnTo>
                    <a:pt x="6007417" y="468122"/>
                  </a:lnTo>
                  <a:lnTo>
                    <a:pt x="6005512" y="468757"/>
                  </a:lnTo>
                  <a:lnTo>
                    <a:pt x="6003607" y="468757"/>
                  </a:lnTo>
                  <a:lnTo>
                    <a:pt x="5785929" y="468757"/>
                  </a:lnTo>
                  <a:lnTo>
                    <a:pt x="5778563" y="468757"/>
                  </a:lnTo>
                  <a:lnTo>
                    <a:pt x="5772340" y="466598"/>
                  </a:lnTo>
                  <a:lnTo>
                    <a:pt x="5767260" y="462280"/>
                  </a:lnTo>
                  <a:lnTo>
                    <a:pt x="5762307" y="457835"/>
                  </a:lnTo>
                  <a:lnTo>
                    <a:pt x="5759767" y="450723"/>
                  </a:lnTo>
                  <a:lnTo>
                    <a:pt x="5759767" y="440944"/>
                  </a:lnTo>
                  <a:lnTo>
                    <a:pt x="5759767" y="63246"/>
                  </a:lnTo>
                  <a:lnTo>
                    <a:pt x="5759767" y="53467"/>
                  </a:lnTo>
                  <a:lnTo>
                    <a:pt x="5762307" y="46355"/>
                  </a:lnTo>
                  <a:lnTo>
                    <a:pt x="5767260" y="41910"/>
                  </a:lnTo>
                  <a:lnTo>
                    <a:pt x="5772340" y="37592"/>
                  </a:lnTo>
                  <a:lnTo>
                    <a:pt x="5778563" y="35433"/>
                  </a:lnTo>
                  <a:lnTo>
                    <a:pt x="5785929" y="35433"/>
                  </a:lnTo>
                  <a:close/>
                </a:path>
                <a:path w="7186295" h="590550">
                  <a:moveTo>
                    <a:pt x="1431988" y="28448"/>
                  </a:moveTo>
                  <a:lnTo>
                    <a:pt x="1475003" y="33010"/>
                  </a:lnTo>
                  <a:lnTo>
                    <a:pt x="1517473" y="47422"/>
                  </a:lnTo>
                  <a:lnTo>
                    <a:pt x="1545399" y="68961"/>
                  </a:lnTo>
                  <a:lnTo>
                    <a:pt x="1546542" y="70993"/>
                  </a:lnTo>
                  <a:lnTo>
                    <a:pt x="1549590" y="87630"/>
                  </a:lnTo>
                  <a:lnTo>
                    <a:pt x="1549971" y="91948"/>
                  </a:lnTo>
                  <a:lnTo>
                    <a:pt x="1550098" y="97155"/>
                  </a:lnTo>
                  <a:lnTo>
                    <a:pt x="1550098" y="103377"/>
                  </a:lnTo>
                  <a:lnTo>
                    <a:pt x="1550098" y="110109"/>
                  </a:lnTo>
                  <a:lnTo>
                    <a:pt x="1549971" y="115824"/>
                  </a:lnTo>
                  <a:lnTo>
                    <a:pt x="1549463" y="120523"/>
                  </a:lnTo>
                  <a:lnTo>
                    <a:pt x="1549082" y="125222"/>
                  </a:lnTo>
                  <a:lnTo>
                    <a:pt x="1539811" y="140208"/>
                  </a:lnTo>
                  <a:lnTo>
                    <a:pt x="1537779" y="140208"/>
                  </a:lnTo>
                  <a:lnTo>
                    <a:pt x="1534350" y="140208"/>
                  </a:lnTo>
                  <a:lnTo>
                    <a:pt x="1530159" y="138302"/>
                  </a:lnTo>
                  <a:lnTo>
                    <a:pt x="1525079" y="134365"/>
                  </a:lnTo>
                  <a:lnTo>
                    <a:pt x="1519872" y="130428"/>
                  </a:lnTo>
                  <a:lnTo>
                    <a:pt x="1484120" y="111301"/>
                  </a:lnTo>
                  <a:lnTo>
                    <a:pt x="1446980" y="102741"/>
                  </a:lnTo>
                  <a:lnTo>
                    <a:pt x="1435671" y="102362"/>
                  </a:lnTo>
                  <a:lnTo>
                    <a:pt x="1423074" y="103026"/>
                  </a:lnTo>
                  <a:lnTo>
                    <a:pt x="1379833" y="118786"/>
                  </a:lnTo>
                  <a:lnTo>
                    <a:pt x="1348384" y="153441"/>
                  </a:lnTo>
                  <a:lnTo>
                    <a:pt x="1333436" y="190500"/>
                  </a:lnTo>
                  <a:lnTo>
                    <a:pt x="1326542" y="236130"/>
                  </a:lnTo>
                  <a:lnTo>
                    <a:pt x="1326070" y="253111"/>
                  </a:lnTo>
                  <a:lnTo>
                    <a:pt x="1326568" y="271539"/>
                  </a:lnTo>
                  <a:lnTo>
                    <a:pt x="1333944" y="319277"/>
                  </a:lnTo>
                  <a:lnTo>
                    <a:pt x="1349589" y="355586"/>
                  </a:lnTo>
                  <a:lnTo>
                    <a:pt x="1381676" y="387254"/>
                  </a:lnTo>
                  <a:lnTo>
                    <a:pt x="1425410" y="400518"/>
                  </a:lnTo>
                  <a:lnTo>
                    <a:pt x="1437957" y="401065"/>
                  </a:lnTo>
                  <a:lnTo>
                    <a:pt x="1449270" y="400730"/>
                  </a:lnTo>
                  <a:lnTo>
                    <a:pt x="1486733" y="392771"/>
                  </a:lnTo>
                  <a:lnTo>
                    <a:pt x="1522666" y="374903"/>
                  </a:lnTo>
                  <a:lnTo>
                    <a:pt x="1527873" y="371348"/>
                  </a:lnTo>
                  <a:lnTo>
                    <a:pt x="1533080" y="367792"/>
                  </a:lnTo>
                  <a:lnTo>
                    <a:pt x="1537144" y="366013"/>
                  </a:lnTo>
                  <a:lnTo>
                    <a:pt x="1540065" y="366013"/>
                  </a:lnTo>
                  <a:lnTo>
                    <a:pt x="1542351" y="366013"/>
                  </a:lnTo>
                  <a:lnTo>
                    <a:pt x="1544129" y="366395"/>
                  </a:lnTo>
                  <a:lnTo>
                    <a:pt x="1545399" y="367284"/>
                  </a:lnTo>
                  <a:lnTo>
                    <a:pt x="1546796" y="368173"/>
                  </a:lnTo>
                  <a:lnTo>
                    <a:pt x="1547939" y="369950"/>
                  </a:lnTo>
                  <a:lnTo>
                    <a:pt x="1548828" y="372618"/>
                  </a:lnTo>
                  <a:lnTo>
                    <a:pt x="1549717" y="375285"/>
                  </a:lnTo>
                  <a:lnTo>
                    <a:pt x="1550352" y="379095"/>
                  </a:lnTo>
                  <a:lnTo>
                    <a:pt x="1550860" y="383921"/>
                  </a:lnTo>
                  <a:lnTo>
                    <a:pt x="1551241" y="388620"/>
                  </a:lnTo>
                  <a:lnTo>
                    <a:pt x="1551495" y="395097"/>
                  </a:lnTo>
                  <a:lnTo>
                    <a:pt x="1551495" y="403098"/>
                  </a:lnTo>
                  <a:lnTo>
                    <a:pt x="1551495" y="408686"/>
                  </a:lnTo>
                  <a:lnTo>
                    <a:pt x="1551368" y="413385"/>
                  </a:lnTo>
                  <a:lnTo>
                    <a:pt x="1550987" y="417322"/>
                  </a:lnTo>
                  <a:lnTo>
                    <a:pt x="1550606" y="421259"/>
                  </a:lnTo>
                  <a:lnTo>
                    <a:pt x="1527238" y="451358"/>
                  </a:lnTo>
                  <a:lnTo>
                    <a:pt x="1485090" y="467963"/>
                  </a:lnTo>
                  <a:lnTo>
                    <a:pt x="1446196" y="474852"/>
                  </a:lnTo>
                  <a:lnTo>
                    <a:pt x="1424241" y="475742"/>
                  </a:lnTo>
                  <a:lnTo>
                    <a:pt x="1402500" y="474884"/>
                  </a:lnTo>
                  <a:lnTo>
                    <a:pt x="1362305" y="468026"/>
                  </a:lnTo>
                  <a:lnTo>
                    <a:pt x="1326610" y="454330"/>
                  </a:lnTo>
                  <a:lnTo>
                    <a:pt x="1282890" y="421005"/>
                  </a:lnTo>
                  <a:lnTo>
                    <a:pt x="1251815" y="372481"/>
                  </a:lnTo>
                  <a:lnTo>
                    <a:pt x="1238575" y="331640"/>
                  </a:lnTo>
                  <a:lnTo>
                    <a:pt x="1231907" y="284102"/>
                  </a:lnTo>
                  <a:lnTo>
                    <a:pt x="1231074" y="257810"/>
                  </a:lnTo>
                  <a:lnTo>
                    <a:pt x="1231983" y="230951"/>
                  </a:lnTo>
                  <a:lnTo>
                    <a:pt x="1239325" y="181854"/>
                  </a:lnTo>
                  <a:lnTo>
                    <a:pt x="1253878" y="139064"/>
                  </a:lnTo>
                  <a:lnTo>
                    <a:pt x="1274452" y="103060"/>
                  </a:lnTo>
                  <a:lnTo>
                    <a:pt x="1300841" y="73937"/>
                  </a:lnTo>
                  <a:lnTo>
                    <a:pt x="1332567" y="51839"/>
                  </a:lnTo>
                  <a:lnTo>
                    <a:pt x="1369409" y="36859"/>
                  </a:lnTo>
                  <a:lnTo>
                    <a:pt x="1410176" y="29378"/>
                  </a:lnTo>
                  <a:lnTo>
                    <a:pt x="1431988" y="28448"/>
                  </a:lnTo>
                  <a:close/>
                </a:path>
                <a:path w="7186295" h="590550">
                  <a:moveTo>
                    <a:pt x="965517" y="3683"/>
                  </a:moveTo>
                  <a:lnTo>
                    <a:pt x="973772" y="3683"/>
                  </a:lnTo>
                  <a:lnTo>
                    <a:pt x="980503" y="3937"/>
                  </a:lnTo>
                  <a:lnTo>
                    <a:pt x="985837" y="4699"/>
                  </a:lnTo>
                  <a:lnTo>
                    <a:pt x="991298" y="5334"/>
                  </a:lnTo>
                  <a:lnTo>
                    <a:pt x="1005268" y="12064"/>
                  </a:lnTo>
                  <a:lnTo>
                    <a:pt x="1006665" y="13843"/>
                  </a:lnTo>
                  <a:lnTo>
                    <a:pt x="1007300" y="15748"/>
                  </a:lnTo>
                  <a:lnTo>
                    <a:pt x="1007300" y="18034"/>
                  </a:lnTo>
                  <a:lnTo>
                    <a:pt x="1007300" y="457326"/>
                  </a:lnTo>
                  <a:lnTo>
                    <a:pt x="1007300" y="459867"/>
                  </a:lnTo>
                  <a:lnTo>
                    <a:pt x="1006792" y="461899"/>
                  </a:lnTo>
                  <a:lnTo>
                    <a:pt x="1005649" y="463550"/>
                  </a:lnTo>
                  <a:lnTo>
                    <a:pt x="1004506" y="465200"/>
                  </a:lnTo>
                  <a:lnTo>
                    <a:pt x="1002601" y="466598"/>
                  </a:lnTo>
                  <a:lnTo>
                    <a:pt x="999934" y="467740"/>
                  </a:lnTo>
                  <a:lnTo>
                    <a:pt x="997267" y="468884"/>
                  </a:lnTo>
                  <a:lnTo>
                    <a:pt x="993584" y="469646"/>
                  </a:lnTo>
                  <a:lnTo>
                    <a:pt x="989012" y="470153"/>
                  </a:lnTo>
                  <a:lnTo>
                    <a:pt x="984440" y="470535"/>
                  </a:lnTo>
                  <a:lnTo>
                    <a:pt x="978852" y="470788"/>
                  </a:lnTo>
                  <a:lnTo>
                    <a:pt x="972121" y="470788"/>
                  </a:lnTo>
                  <a:lnTo>
                    <a:pt x="965009" y="470788"/>
                  </a:lnTo>
                  <a:lnTo>
                    <a:pt x="937831" y="463550"/>
                  </a:lnTo>
                  <a:lnTo>
                    <a:pt x="936561" y="461899"/>
                  </a:lnTo>
                  <a:lnTo>
                    <a:pt x="936053" y="459867"/>
                  </a:lnTo>
                  <a:lnTo>
                    <a:pt x="936053" y="457326"/>
                  </a:lnTo>
                  <a:lnTo>
                    <a:pt x="936053" y="424180"/>
                  </a:lnTo>
                  <a:lnTo>
                    <a:pt x="900120" y="455166"/>
                  </a:lnTo>
                  <a:lnTo>
                    <a:pt x="860980" y="473075"/>
                  </a:lnTo>
                  <a:lnTo>
                    <a:pt x="831532" y="476503"/>
                  </a:lnTo>
                  <a:lnTo>
                    <a:pt x="815127" y="475670"/>
                  </a:lnTo>
                  <a:lnTo>
                    <a:pt x="773747" y="463169"/>
                  </a:lnTo>
                  <a:lnTo>
                    <a:pt x="743243" y="438201"/>
                  </a:lnTo>
                  <a:lnTo>
                    <a:pt x="722423" y="403240"/>
                  </a:lnTo>
                  <a:lnTo>
                    <a:pt x="710749" y="359991"/>
                  </a:lnTo>
                  <a:lnTo>
                    <a:pt x="706945" y="312038"/>
                  </a:lnTo>
                  <a:lnTo>
                    <a:pt x="707471" y="292631"/>
                  </a:lnTo>
                  <a:lnTo>
                    <a:pt x="715454" y="240411"/>
                  </a:lnTo>
                  <a:lnTo>
                    <a:pt x="732760" y="197941"/>
                  </a:lnTo>
                  <a:lnTo>
                    <a:pt x="758856" y="166290"/>
                  </a:lnTo>
                  <a:lnTo>
                    <a:pt x="793960" y="146377"/>
                  </a:lnTo>
                  <a:lnTo>
                    <a:pt x="837501" y="139573"/>
                  </a:lnTo>
                  <a:lnTo>
                    <a:pt x="849786" y="140215"/>
                  </a:lnTo>
                  <a:lnTo>
                    <a:pt x="893264" y="155525"/>
                  </a:lnTo>
                  <a:lnTo>
                    <a:pt x="923607" y="179832"/>
                  </a:lnTo>
                  <a:lnTo>
                    <a:pt x="923607" y="18034"/>
                  </a:lnTo>
                  <a:lnTo>
                    <a:pt x="923607" y="15748"/>
                  </a:lnTo>
                  <a:lnTo>
                    <a:pt x="924242" y="13843"/>
                  </a:lnTo>
                  <a:lnTo>
                    <a:pt x="945070" y="4699"/>
                  </a:lnTo>
                  <a:lnTo>
                    <a:pt x="950404" y="3937"/>
                  </a:lnTo>
                  <a:lnTo>
                    <a:pt x="957262" y="3683"/>
                  </a:lnTo>
                  <a:lnTo>
                    <a:pt x="965517" y="3683"/>
                  </a:lnTo>
                  <a:close/>
                </a:path>
                <a:path w="7186295" h="590550">
                  <a:moveTo>
                    <a:pt x="6943026" y="2667"/>
                  </a:moveTo>
                  <a:lnTo>
                    <a:pt x="6951281" y="2667"/>
                  </a:lnTo>
                  <a:lnTo>
                    <a:pt x="6958012" y="2921"/>
                  </a:lnTo>
                  <a:lnTo>
                    <a:pt x="6963473" y="3683"/>
                  </a:lnTo>
                  <a:lnTo>
                    <a:pt x="6968807" y="4318"/>
                  </a:lnTo>
                  <a:lnTo>
                    <a:pt x="6973125" y="5207"/>
                  </a:lnTo>
                  <a:lnTo>
                    <a:pt x="6976300" y="6476"/>
                  </a:lnTo>
                  <a:lnTo>
                    <a:pt x="6979602" y="7747"/>
                  </a:lnTo>
                  <a:lnTo>
                    <a:pt x="6981888" y="9271"/>
                  </a:lnTo>
                  <a:lnTo>
                    <a:pt x="6983158" y="11049"/>
                  </a:lnTo>
                  <a:lnTo>
                    <a:pt x="6984555" y="12826"/>
                  </a:lnTo>
                  <a:lnTo>
                    <a:pt x="6985190" y="14732"/>
                  </a:lnTo>
                  <a:lnTo>
                    <a:pt x="6985190" y="17018"/>
                  </a:lnTo>
                  <a:lnTo>
                    <a:pt x="6985190" y="182118"/>
                  </a:lnTo>
                  <a:lnTo>
                    <a:pt x="7018301" y="156096"/>
                  </a:lnTo>
                  <a:lnTo>
                    <a:pt x="7064482" y="140237"/>
                  </a:lnTo>
                  <a:lnTo>
                    <a:pt x="7076630" y="139573"/>
                  </a:lnTo>
                  <a:lnTo>
                    <a:pt x="7091273" y="140194"/>
                  </a:lnTo>
                  <a:lnTo>
                    <a:pt x="7137915" y="155106"/>
                  </a:lnTo>
                  <a:lnTo>
                    <a:pt x="7167798" y="186158"/>
                  </a:lnTo>
                  <a:lnTo>
                    <a:pt x="7182889" y="230044"/>
                  </a:lnTo>
                  <a:lnTo>
                    <a:pt x="7186104" y="274193"/>
                  </a:lnTo>
                  <a:lnTo>
                    <a:pt x="7186104" y="457326"/>
                  </a:lnTo>
                  <a:lnTo>
                    <a:pt x="7186104" y="459613"/>
                  </a:lnTo>
                  <a:lnTo>
                    <a:pt x="7185469" y="461518"/>
                  </a:lnTo>
                  <a:lnTo>
                    <a:pt x="7184072" y="463169"/>
                  </a:lnTo>
                  <a:lnTo>
                    <a:pt x="7182802" y="464947"/>
                  </a:lnTo>
                  <a:lnTo>
                    <a:pt x="7180516" y="466344"/>
                  </a:lnTo>
                  <a:lnTo>
                    <a:pt x="7177341" y="467360"/>
                  </a:lnTo>
                  <a:lnTo>
                    <a:pt x="7174293" y="468502"/>
                  </a:lnTo>
                  <a:lnTo>
                    <a:pt x="7169975" y="469392"/>
                  </a:lnTo>
                  <a:lnTo>
                    <a:pt x="7164514" y="469900"/>
                  </a:lnTo>
                  <a:lnTo>
                    <a:pt x="7159053" y="470535"/>
                  </a:lnTo>
                  <a:lnTo>
                    <a:pt x="7152322" y="470788"/>
                  </a:lnTo>
                  <a:lnTo>
                    <a:pt x="7144194" y="470788"/>
                  </a:lnTo>
                  <a:lnTo>
                    <a:pt x="7135939" y="470788"/>
                  </a:lnTo>
                  <a:lnTo>
                    <a:pt x="7129081" y="470535"/>
                  </a:lnTo>
                  <a:lnTo>
                    <a:pt x="7123620" y="469900"/>
                  </a:lnTo>
                  <a:lnTo>
                    <a:pt x="7118159" y="469392"/>
                  </a:lnTo>
                  <a:lnTo>
                    <a:pt x="7113841" y="468502"/>
                  </a:lnTo>
                  <a:lnTo>
                    <a:pt x="7110793" y="467360"/>
                  </a:lnTo>
                  <a:lnTo>
                    <a:pt x="7107618" y="466344"/>
                  </a:lnTo>
                  <a:lnTo>
                    <a:pt x="7105459" y="464947"/>
                  </a:lnTo>
                  <a:lnTo>
                    <a:pt x="7104062" y="463169"/>
                  </a:lnTo>
                  <a:lnTo>
                    <a:pt x="7102665" y="461518"/>
                  </a:lnTo>
                  <a:lnTo>
                    <a:pt x="7102030" y="459613"/>
                  </a:lnTo>
                  <a:lnTo>
                    <a:pt x="7102030" y="457326"/>
                  </a:lnTo>
                  <a:lnTo>
                    <a:pt x="7102030" y="286893"/>
                  </a:lnTo>
                  <a:lnTo>
                    <a:pt x="7096696" y="244475"/>
                  </a:lnTo>
                  <a:lnTo>
                    <a:pt x="7074090" y="217805"/>
                  </a:lnTo>
                  <a:lnTo>
                    <a:pt x="7067740" y="214502"/>
                  </a:lnTo>
                  <a:lnTo>
                    <a:pt x="7060247" y="212978"/>
                  </a:lnTo>
                  <a:lnTo>
                    <a:pt x="7051865" y="212978"/>
                  </a:lnTo>
                  <a:lnTo>
                    <a:pt x="7011068" y="231161"/>
                  </a:lnTo>
                  <a:lnTo>
                    <a:pt x="6985190" y="258825"/>
                  </a:lnTo>
                  <a:lnTo>
                    <a:pt x="6985190" y="457326"/>
                  </a:lnTo>
                  <a:lnTo>
                    <a:pt x="6985190" y="459613"/>
                  </a:lnTo>
                  <a:lnTo>
                    <a:pt x="6984555" y="461518"/>
                  </a:lnTo>
                  <a:lnTo>
                    <a:pt x="6983158" y="463169"/>
                  </a:lnTo>
                  <a:lnTo>
                    <a:pt x="6981888" y="464947"/>
                  </a:lnTo>
                  <a:lnTo>
                    <a:pt x="6979602" y="466344"/>
                  </a:lnTo>
                  <a:lnTo>
                    <a:pt x="6976300" y="467360"/>
                  </a:lnTo>
                  <a:lnTo>
                    <a:pt x="6973125" y="468502"/>
                  </a:lnTo>
                  <a:lnTo>
                    <a:pt x="6968807" y="469392"/>
                  </a:lnTo>
                  <a:lnTo>
                    <a:pt x="6963473" y="469900"/>
                  </a:lnTo>
                  <a:lnTo>
                    <a:pt x="6958012" y="470535"/>
                  </a:lnTo>
                  <a:lnTo>
                    <a:pt x="6951281" y="470788"/>
                  </a:lnTo>
                  <a:lnTo>
                    <a:pt x="6943026" y="470788"/>
                  </a:lnTo>
                  <a:lnTo>
                    <a:pt x="6934771" y="470788"/>
                  </a:lnTo>
                  <a:lnTo>
                    <a:pt x="6927913" y="470535"/>
                  </a:lnTo>
                  <a:lnTo>
                    <a:pt x="6922579" y="469900"/>
                  </a:lnTo>
                  <a:lnTo>
                    <a:pt x="6917245" y="469392"/>
                  </a:lnTo>
                  <a:lnTo>
                    <a:pt x="6912927" y="468502"/>
                  </a:lnTo>
                  <a:lnTo>
                    <a:pt x="6909625" y="467360"/>
                  </a:lnTo>
                  <a:lnTo>
                    <a:pt x="6906450" y="466344"/>
                  </a:lnTo>
                  <a:lnTo>
                    <a:pt x="6904164" y="464947"/>
                  </a:lnTo>
                  <a:lnTo>
                    <a:pt x="6902767" y="463169"/>
                  </a:lnTo>
                  <a:lnTo>
                    <a:pt x="6901497" y="461518"/>
                  </a:lnTo>
                  <a:lnTo>
                    <a:pt x="6900735" y="459613"/>
                  </a:lnTo>
                  <a:lnTo>
                    <a:pt x="6900735" y="457326"/>
                  </a:lnTo>
                  <a:lnTo>
                    <a:pt x="6900735" y="17018"/>
                  </a:lnTo>
                  <a:lnTo>
                    <a:pt x="6900735" y="14732"/>
                  </a:lnTo>
                  <a:lnTo>
                    <a:pt x="6901497" y="12826"/>
                  </a:lnTo>
                  <a:lnTo>
                    <a:pt x="6922579" y="3683"/>
                  </a:lnTo>
                  <a:lnTo>
                    <a:pt x="6927913" y="2921"/>
                  </a:lnTo>
                  <a:lnTo>
                    <a:pt x="6934771" y="2667"/>
                  </a:lnTo>
                  <a:lnTo>
                    <a:pt x="6943026" y="2667"/>
                  </a:lnTo>
                  <a:close/>
                </a:path>
                <a:path w="7186295" h="590550">
                  <a:moveTo>
                    <a:pt x="5502592" y="0"/>
                  </a:moveTo>
                  <a:lnTo>
                    <a:pt x="5511355" y="0"/>
                  </a:lnTo>
                  <a:lnTo>
                    <a:pt x="5519610" y="635"/>
                  </a:lnTo>
                  <a:lnTo>
                    <a:pt x="5527357" y="2159"/>
                  </a:lnTo>
                  <a:lnTo>
                    <a:pt x="5535231" y="3556"/>
                  </a:lnTo>
                  <a:lnTo>
                    <a:pt x="5541327" y="5080"/>
                  </a:lnTo>
                  <a:lnTo>
                    <a:pt x="5545772" y="6858"/>
                  </a:lnTo>
                  <a:lnTo>
                    <a:pt x="5550217" y="8509"/>
                  </a:lnTo>
                  <a:lnTo>
                    <a:pt x="5553265" y="10033"/>
                  </a:lnTo>
                  <a:lnTo>
                    <a:pt x="5554789" y="11557"/>
                  </a:lnTo>
                  <a:lnTo>
                    <a:pt x="5556440" y="12953"/>
                  </a:lnTo>
                  <a:lnTo>
                    <a:pt x="5561520" y="38353"/>
                  </a:lnTo>
                  <a:lnTo>
                    <a:pt x="5561520" y="44831"/>
                  </a:lnTo>
                  <a:lnTo>
                    <a:pt x="5561520" y="51308"/>
                  </a:lnTo>
                  <a:lnTo>
                    <a:pt x="5555805" y="73787"/>
                  </a:lnTo>
                  <a:lnTo>
                    <a:pt x="5554662" y="74549"/>
                  </a:lnTo>
                  <a:lnTo>
                    <a:pt x="5553519" y="74930"/>
                  </a:lnTo>
                  <a:lnTo>
                    <a:pt x="5552122" y="74930"/>
                  </a:lnTo>
                  <a:lnTo>
                    <a:pt x="5550598" y="74930"/>
                  </a:lnTo>
                  <a:lnTo>
                    <a:pt x="5548820" y="74549"/>
                  </a:lnTo>
                  <a:lnTo>
                    <a:pt x="5546915" y="73787"/>
                  </a:lnTo>
                  <a:lnTo>
                    <a:pt x="5545010" y="73025"/>
                  </a:lnTo>
                  <a:lnTo>
                    <a:pt x="5542724" y="72136"/>
                  </a:lnTo>
                  <a:lnTo>
                    <a:pt x="5539930" y="71247"/>
                  </a:lnTo>
                  <a:lnTo>
                    <a:pt x="5537136" y="70358"/>
                  </a:lnTo>
                  <a:lnTo>
                    <a:pt x="5533834" y="69596"/>
                  </a:lnTo>
                  <a:lnTo>
                    <a:pt x="5530024" y="68707"/>
                  </a:lnTo>
                  <a:lnTo>
                    <a:pt x="5526214" y="67945"/>
                  </a:lnTo>
                  <a:lnTo>
                    <a:pt x="5521769" y="67563"/>
                  </a:lnTo>
                  <a:lnTo>
                    <a:pt x="5516689" y="67563"/>
                  </a:lnTo>
                  <a:lnTo>
                    <a:pt x="5510593" y="67563"/>
                  </a:lnTo>
                  <a:lnTo>
                    <a:pt x="5505386" y="68580"/>
                  </a:lnTo>
                  <a:lnTo>
                    <a:pt x="5501068" y="70485"/>
                  </a:lnTo>
                  <a:lnTo>
                    <a:pt x="5496750" y="72389"/>
                  </a:lnTo>
                  <a:lnTo>
                    <a:pt x="5481764" y="110236"/>
                  </a:lnTo>
                  <a:lnTo>
                    <a:pt x="5481764" y="119887"/>
                  </a:lnTo>
                  <a:lnTo>
                    <a:pt x="5481764" y="147320"/>
                  </a:lnTo>
                  <a:lnTo>
                    <a:pt x="5536374" y="147320"/>
                  </a:lnTo>
                  <a:lnTo>
                    <a:pt x="5538406" y="147320"/>
                  </a:lnTo>
                  <a:lnTo>
                    <a:pt x="5540311" y="147827"/>
                  </a:lnTo>
                  <a:lnTo>
                    <a:pt x="5541962" y="148971"/>
                  </a:lnTo>
                  <a:lnTo>
                    <a:pt x="5543613" y="150113"/>
                  </a:lnTo>
                  <a:lnTo>
                    <a:pt x="5545010" y="151892"/>
                  </a:lnTo>
                  <a:lnTo>
                    <a:pt x="5549455" y="175006"/>
                  </a:lnTo>
                  <a:lnTo>
                    <a:pt x="5549455" y="181483"/>
                  </a:lnTo>
                  <a:lnTo>
                    <a:pt x="5540692" y="215646"/>
                  </a:lnTo>
                  <a:lnTo>
                    <a:pt x="5536374" y="215646"/>
                  </a:lnTo>
                  <a:lnTo>
                    <a:pt x="5481764" y="215646"/>
                  </a:lnTo>
                  <a:lnTo>
                    <a:pt x="5481764" y="457326"/>
                  </a:lnTo>
                  <a:lnTo>
                    <a:pt x="5481764" y="459613"/>
                  </a:lnTo>
                  <a:lnTo>
                    <a:pt x="5481129" y="461518"/>
                  </a:lnTo>
                  <a:lnTo>
                    <a:pt x="5479859" y="463169"/>
                  </a:lnTo>
                  <a:lnTo>
                    <a:pt x="5478462" y="464947"/>
                  </a:lnTo>
                  <a:lnTo>
                    <a:pt x="5476303" y="466344"/>
                  </a:lnTo>
                  <a:lnTo>
                    <a:pt x="5473128" y="467360"/>
                  </a:lnTo>
                  <a:lnTo>
                    <a:pt x="5469953" y="468502"/>
                  </a:lnTo>
                  <a:lnTo>
                    <a:pt x="5465635" y="469392"/>
                  </a:lnTo>
                  <a:lnTo>
                    <a:pt x="5460047" y="469900"/>
                  </a:lnTo>
                  <a:lnTo>
                    <a:pt x="5454459" y="470535"/>
                  </a:lnTo>
                  <a:lnTo>
                    <a:pt x="5447728" y="470788"/>
                  </a:lnTo>
                  <a:lnTo>
                    <a:pt x="5439600" y="470788"/>
                  </a:lnTo>
                  <a:lnTo>
                    <a:pt x="5431599" y="470788"/>
                  </a:lnTo>
                  <a:lnTo>
                    <a:pt x="5424868" y="470535"/>
                  </a:lnTo>
                  <a:lnTo>
                    <a:pt x="5419407" y="469900"/>
                  </a:lnTo>
                  <a:lnTo>
                    <a:pt x="5413946" y="469392"/>
                  </a:lnTo>
                  <a:lnTo>
                    <a:pt x="5409501" y="468502"/>
                  </a:lnTo>
                  <a:lnTo>
                    <a:pt x="5406326" y="467360"/>
                  </a:lnTo>
                  <a:lnTo>
                    <a:pt x="5403024" y="466344"/>
                  </a:lnTo>
                  <a:lnTo>
                    <a:pt x="5400865" y="464947"/>
                  </a:lnTo>
                  <a:lnTo>
                    <a:pt x="5399595" y="463169"/>
                  </a:lnTo>
                  <a:lnTo>
                    <a:pt x="5398452" y="461518"/>
                  </a:lnTo>
                  <a:lnTo>
                    <a:pt x="5397817" y="459613"/>
                  </a:lnTo>
                  <a:lnTo>
                    <a:pt x="5397817" y="457326"/>
                  </a:lnTo>
                  <a:lnTo>
                    <a:pt x="5397817" y="215646"/>
                  </a:lnTo>
                  <a:lnTo>
                    <a:pt x="5360225" y="215646"/>
                  </a:lnTo>
                  <a:lnTo>
                    <a:pt x="5356034" y="215646"/>
                  </a:lnTo>
                  <a:lnTo>
                    <a:pt x="5352859" y="212978"/>
                  </a:lnTo>
                  <a:lnTo>
                    <a:pt x="5347525" y="181483"/>
                  </a:lnTo>
                  <a:lnTo>
                    <a:pt x="5347525" y="175006"/>
                  </a:lnTo>
                  <a:lnTo>
                    <a:pt x="5347779" y="169545"/>
                  </a:lnTo>
                  <a:lnTo>
                    <a:pt x="5348414" y="164973"/>
                  </a:lnTo>
                  <a:lnTo>
                    <a:pt x="5348922" y="160527"/>
                  </a:lnTo>
                  <a:lnTo>
                    <a:pt x="5354764" y="148971"/>
                  </a:lnTo>
                  <a:lnTo>
                    <a:pt x="5356415" y="147827"/>
                  </a:lnTo>
                  <a:lnTo>
                    <a:pt x="5358320" y="147320"/>
                  </a:lnTo>
                  <a:lnTo>
                    <a:pt x="5360606" y="147320"/>
                  </a:lnTo>
                  <a:lnTo>
                    <a:pt x="5397817" y="147320"/>
                  </a:lnTo>
                  <a:lnTo>
                    <a:pt x="5397817" y="122174"/>
                  </a:lnTo>
                  <a:lnTo>
                    <a:pt x="5398178" y="107408"/>
                  </a:lnTo>
                  <a:lnTo>
                    <a:pt x="5403786" y="68707"/>
                  </a:lnTo>
                  <a:lnTo>
                    <a:pt x="5422709" y="30607"/>
                  </a:lnTo>
                  <a:lnTo>
                    <a:pt x="5455602" y="7620"/>
                  </a:lnTo>
                  <a:lnTo>
                    <a:pt x="5489499" y="476"/>
                  </a:lnTo>
                  <a:lnTo>
                    <a:pt x="5502592" y="0"/>
                  </a:lnTo>
                  <a:close/>
                </a:path>
              </a:pathLst>
            </a:custGeom>
            <a:ln w="1828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2983610" y="2552954"/>
              <a:ext cx="3460115" cy="587629"/>
            </a:xfrm>
            <a:prstGeom prst="rect">
              <a:avLst/>
            </a:prstGeom>
            <a:blipFill>
              <a:blip r:embed="rId1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926329" y="2752725"/>
              <a:ext cx="146812" cy="211455"/>
            </a:xfrm>
            <a:prstGeom prst="rect">
              <a:avLst/>
            </a:prstGeom>
            <a:blipFill>
              <a:blip r:embed="rId2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267453" y="2747391"/>
              <a:ext cx="164973" cy="221234"/>
            </a:xfrm>
            <a:prstGeom prst="rect">
              <a:avLst/>
            </a:prstGeom>
            <a:blipFill>
              <a:blip r:embed="rId2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644769" y="2740279"/>
              <a:ext cx="144272" cy="94361"/>
            </a:xfrm>
            <a:prstGeom prst="rect">
              <a:avLst/>
            </a:prstGeom>
            <a:blipFill>
              <a:blip r:embed="rId2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6226937" y="2740279"/>
              <a:ext cx="144272" cy="94361"/>
            </a:xfrm>
            <a:prstGeom prst="rect">
              <a:avLst/>
            </a:prstGeom>
            <a:blipFill>
              <a:blip r:embed="rId2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2983610" y="2552954"/>
              <a:ext cx="3460115" cy="588010"/>
            </a:xfrm>
            <a:custGeom>
              <a:avLst/>
              <a:gdLst/>
              <a:ahLst/>
              <a:cxnLst/>
              <a:rect l="l" t="t" r="r" b="b"/>
              <a:pathLst>
                <a:path w="3460115" h="588010">
                  <a:moveTo>
                    <a:pt x="3319144" y="136906"/>
                  </a:moveTo>
                  <a:lnTo>
                    <a:pt x="3369276" y="143121"/>
                  </a:lnTo>
                  <a:lnTo>
                    <a:pt x="3407505" y="161162"/>
                  </a:lnTo>
                  <a:lnTo>
                    <a:pt x="3434968" y="188825"/>
                  </a:lnTo>
                  <a:lnTo>
                    <a:pt x="3452114" y="225044"/>
                  </a:lnTo>
                  <a:lnTo>
                    <a:pt x="3459614" y="267781"/>
                  </a:lnTo>
                  <a:lnTo>
                    <a:pt x="3460115" y="283210"/>
                  </a:lnTo>
                  <a:lnTo>
                    <a:pt x="3460115" y="296672"/>
                  </a:lnTo>
                  <a:lnTo>
                    <a:pt x="3460115" y="306959"/>
                  </a:lnTo>
                  <a:lnTo>
                    <a:pt x="3457829" y="314451"/>
                  </a:lnTo>
                  <a:lnTo>
                    <a:pt x="3453256" y="319405"/>
                  </a:lnTo>
                  <a:lnTo>
                    <a:pt x="3448685" y="324358"/>
                  </a:lnTo>
                  <a:lnTo>
                    <a:pt x="3442335" y="326771"/>
                  </a:lnTo>
                  <a:lnTo>
                    <a:pt x="3434334" y="326771"/>
                  </a:lnTo>
                  <a:lnTo>
                    <a:pt x="3252469" y="326771"/>
                  </a:lnTo>
                  <a:lnTo>
                    <a:pt x="3259641" y="368944"/>
                  </a:lnTo>
                  <a:lnTo>
                    <a:pt x="3289466" y="401306"/>
                  </a:lnTo>
                  <a:lnTo>
                    <a:pt x="3334258" y="410210"/>
                  </a:lnTo>
                  <a:lnTo>
                    <a:pt x="3344973" y="409999"/>
                  </a:lnTo>
                  <a:lnTo>
                    <a:pt x="3388645" y="403621"/>
                  </a:lnTo>
                  <a:lnTo>
                    <a:pt x="3422268" y="392938"/>
                  </a:lnTo>
                  <a:lnTo>
                    <a:pt x="3427603" y="390779"/>
                  </a:lnTo>
                  <a:lnTo>
                    <a:pt x="3432048" y="389763"/>
                  </a:lnTo>
                  <a:lnTo>
                    <a:pt x="3435350" y="389763"/>
                  </a:lnTo>
                  <a:lnTo>
                    <a:pt x="3437381" y="389763"/>
                  </a:lnTo>
                  <a:lnTo>
                    <a:pt x="3443731" y="395097"/>
                  </a:lnTo>
                  <a:lnTo>
                    <a:pt x="3444621" y="397129"/>
                  </a:lnTo>
                  <a:lnTo>
                    <a:pt x="3445255" y="399923"/>
                  </a:lnTo>
                  <a:lnTo>
                    <a:pt x="3445510" y="403606"/>
                  </a:lnTo>
                  <a:lnTo>
                    <a:pt x="3445891" y="407288"/>
                  </a:lnTo>
                  <a:lnTo>
                    <a:pt x="3446017" y="411988"/>
                  </a:lnTo>
                  <a:lnTo>
                    <a:pt x="3446017" y="417575"/>
                  </a:lnTo>
                  <a:lnTo>
                    <a:pt x="3446017" y="422401"/>
                  </a:lnTo>
                  <a:lnTo>
                    <a:pt x="3446017" y="426593"/>
                  </a:lnTo>
                  <a:lnTo>
                    <a:pt x="3445764" y="430149"/>
                  </a:lnTo>
                  <a:lnTo>
                    <a:pt x="3442716" y="445135"/>
                  </a:lnTo>
                  <a:lnTo>
                    <a:pt x="3441827" y="446786"/>
                  </a:lnTo>
                  <a:lnTo>
                    <a:pt x="3440684" y="448437"/>
                  </a:lnTo>
                  <a:lnTo>
                    <a:pt x="3439160" y="449961"/>
                  </a:lnTo>
                  <a:lnTo>
                    <a:pt x="3437763" y="451612"/>
                  </a:lnTo>
                  <a:lnTo>
                    <a:pt x="3394775" y="466093"/>
                  </a:lnTo>
                  <a:lnTo>
                    <a:pt x="3347942" y="473090"/>
                  </a:lnTo>
                  <a:lnTo>
                    <a:pt x="3326511" y="473837"/>
                  </a:lnTo>
                  <a:lnTo>
                    <a:pt x="3307220" y="473198"/>
                  </a:lnTo>
                  <a:lnTo>
                    <a:pt x="3256661" y="463804"/>
                  </a:lnTo>
                  <a:lnTo>
                    <a:pt x="3217316" y="442872"/>
                  </a:lnTo>
                  <a:lnTo>
                    <a:pt x="3189112" y="410162"/>
                  </a:lnTo>
                  <a:lnTo>
                    <a:pt x="3172317" y="365476"/>
                  </a:lnTo>
                  <a:lnTo>
                    <a:pt x="3166744" y="308737"/>
                  </a:lnTo>
                  <a:lnTo>
                    <a:pt x="3167407" y="289307"/>
                  </a:lnTo>
                  <a:lnTo>
                    <a:pt x="3177159" y="236855"/>
                  </a:lnTo>
                  <a:lnTo>
                    <a:pt x="3198018" y="194367"/>
                  </a:lnTo>
                  <a:lnTo>
                    <a:pt x="3229181" y="162988"/>
                  </a:lnTo>
                  <a:lnTo>
                    <a:pt x="3269960" y="143496"/>
                  </a:lnTo>
                  <a:lnTo>
                    <a:pt x="3301861" y="137642"/>
                  </a:lnTo>
                  <a:lnTo>
                    <a:pt x="3319144" y="136906"/>
                  </a:lnTo>
                  <a:close/>
                </a:path>
                <a:path w="3460115" h="588010">
                  <a:moveTo>
                    <a:pt x="3099308" y="136906"/>
                  </a:moveTo>
                  <a:lnTo>
                    <a:pt x="3102229" y="136906"/>
                  </a:lnTo>
                  <a:lnTo>
                    <a:pt x="3105404" y="137033"/>
                  </a:lnTo>
                  <a:lnTo>
                    <a:pt x="3108705" y="137413"/>
                  </a:lnTo>
                  <a:lnTo>
                    <a:pt x="3112008" y="137795"/>
                  </a:lnTo>
                  <a:lnTo>
                    <a:pt x="3115564" y="138303"/>
                  </a:lnTo>
                  <a:lnTo>
                    <a:pt x="3119119" y="139065"/>
                  </a:lnTo>
                  <a:lnTo>
                    <a:pt x="3122676" y="139826"/>
                  </a:lnTo>
                  <a:lnTo>
                    <a:pt x="3125851" y="140716"/>
                  </a:lnTo>
                  <a:lnTo>
                    <a:pt x="3128517" y="141732"/>
                  </a:lnTo>
                  <a:lnTo>
                    <a:pt x="3131185" y="142748"/>
                  </a:lnTo>
                  <a:lnTo>
                    <a:pt x="3139821" y="175768"/>
                  </a:lnTo>
                  <a:lnTo>
                    <a:pt x="3139821" y="183769"/>
                  </a:lnTo>
                  <a:lnTo>
                    <a:pt x="3139821" y="191897"/>
                  </a:lnTo>
                  <a:lnTo>
                    <a:pt x="3139693" y="198374"/>
                  </a:lnTo>
                  <a:lnTo>
                    <a:pt x="3139186" y="203581"/>
                  </a:lnTo>
                  <a:lnTo>
                    <a:pt x="3138804" y="208661"/>
                  </a:lnTo>
                  <a:lnTo>
                    <a:pt x="3138042" y="212725"/>
                  </a:lnTo>
                  <a:lnTo>
                    <a:pt x="3137154" y="215646"/>
                  </a:lnTo>
                  <a:lnTo>
                    <a:pt x="3136265" y="218567"/>
                  </a:lnTo>
                  <a:lnTo>
                    <a:pt x="3135122" y="220472"/>
                  </a:lnTo>
                  <a:lnTo>
                    <a:pt x="3133725" y="221615"/>
                  </a:lnTo>
                  <a:lnTo>
                    <a:pt x="3132201" y="222758"/>
                  </a:lnTo>
                  <a:lnTo>
                    <a:pt x="3130423" y="223266"/>
                  </a:lnTo>
                  <a:lnTo>
                    <a:pt x="3128137" y="223266"/>
                  </a:lnTo>
                  <a:lnTo>
                    <a:pt x="3126359" y="223266"/>
                  </a:lnTo>
                  <a:lnTo>
                    <a:pt x="3124327" y="222885"/>
                  </a:lnTo>
                  <a:lnTo>
                    <a:pt x="3122167" y="222123"/>
                  </a:lnTo>
                  <a:lnTo>
                    <a:pt x="3119881" y="221361"/>
                  </a:lnTo>
                  <a:lnTo>
                    <a:pt x="3105404" y="217170"/>
                  </a:lnTo>
                  <a:lnTo>
                    <a:pt x="3101975" y="216281"/>
                  </a:lnTo>
                  <a:lnTo>
                    <a:pt x="3098291" y="215900"/>
                  </a:lnTo>
                  <a:lnTo>
                    <a:pt x="3094354" y="215900"/>
                  </a:lnTo>
                  <a:lnTo>
                    <a:pt x="3089655" y="215900"/>
                  </a:lnTo>
                  <a:lnTo>
                    <a:pt x="3084956" y="216916"/>
                  </a:lnTo>
                  <a:lnTo>
                    <a:pt x="3080258" y="218821"/>
                  </a:lnTo>
                  <a:lnTo>
                    <a:pt x="3075559" y="220725"/>
                  </a:lnTo>
                  <a:lnTo>
                    <a:pt x="3070733" y="223647"/>
                  </a:lnTo>
                  <a:lnTo>
                    <a:pt x="3065653" y="227711"/>
                  </a:lnTo>
                  <a:lnTo>
                    <a:pt x="3060700" y="231648"/>
                  </a:lnTo>
                  <a:lnTo>
                    <a:pt x="3032379" y="268478"/>
                  </a:lnTo>
                  <a:lnTo>
                    <a:pt x="3032379" y="454660"/>
                  </a:lnTo>
                  <a:lnTo>
                    <a:pt x="3032379" y="456946"/>
                  </a:lnTo>
                  <a:lnTo>
                    <a:pt x="3031743" y="458850"/>
                  </a:lnTo>
                  <a:lnTo>
                    <a:pt x="3030347" y="460501"/>
                  </a:lnTo>
                  <a:lnTo>
                    <a:pt x="3029077" y="462280"/>
                  </a:lnTo>
                  <a:lnTo>
                    <a:pt x="3026791" y="463676"/>
                  </a:lnTo>
                  <a:lnTo>
                    <a:pt x="3023489" y="464693"/>
                  </a:lnTo>
                  <a:lnTo>
                    <a:pt x="3020314" y="465836"/>
                  </a:lnTo>
                  <a:lnTo>
                    <a:pt x="3015996" y="466725"/>
                  </a:lnTo>
                  <a:lnTo>
                    <a:pt x="3010662" y="467233"/>
                  </a:lnTo>
                  <a:lnTo>
                    <a:pt x="3005201" y="467868"/>
                  </a:lnTo>
                  <a:lnTo>
                    <a:pt x="2998469" y="468122"/>
                  </a:lnTo>
                  <a:lnTo>
                    <a:pt x="2990215" y="468122"/>
                  </a:lnTo>
                  <a:lnTo>
                    <a:pt x="2981960" y="468122"/>
                  </a:lnTo>
                  <a:lnTo>
                    <a:pt x="2975102" y="467868"/>
                  </a:lnTo>
                  <a:lnTo>
                    <a:pt x="2969767" y="467233"/>
                  </a:lnTo>
                  <a:lnTo>
                    <a:pt x="2964434" y="466725"/>
                  </a:lnTo>
                  <a:lnTo>
                    <a:pt x="2960116" y="465836"/>
                  </a:lnTo>
                  <a:lnTo>
                    <a:pt x="2956814" y="464693"/>
                  </a:lnTo>
                  <a:lnTo>
                    <a:pt x="2953639" y="463676"/>
                  </a:lnTo>
                  <a:lnTo>
                    <a:pt x="2951353" y="462280"/>
                  </a:lnTo>
                  <a:lnTo>
                    <a:pt x="2949955" y="460501"/>
                  </a:lnTo>
                  <a:lnTo>
                    <a:pt x="2948686" y="458850"/>
                  </a:lnTo>
                  <a:lnTo>
                    <a:pt x="2947924" y="456946"/>
                  </a:lnTo>
                  <a:lnTo>
                    <a:pt x="2947924" y="454660"/>
                  </a:lnTo>
                  <a:lnTo>
                    <a:pt x="2947924" y="155956"/>
                  </a:lnTo>
                  <a:lnTo>
                    <a:pt x="2947924" y="153797"/>
                  </a:lnTo>
                  <a:lnTo>
                    <a:pt x="2948559" y="151765"/>
                  </a:lnTo>
                  <a:lnTo>
                    <a:pt x="2949702" y="150113"/>
                  </a:lnTo>
                  <a:lnTo>
                    <a:pt x="2950717" y="148462"/>
                  </a:lnTo>
                  <a:lnTo>
                    <a:pt x="2966847" y="143510"/>
                  </a:lnTo>
                  <a:lnTo>
                    <a:pt x="2971418" y="142875"/>
                  </a:lnTo>
                  <a:lnTo>
                    <a:pt x="2977261" y="142621"/>
                  </a:lnTo>
                  <a:lnTo>
                    <a:pt x="2984118" y="142621"/>
                  </a:lnTo>
                  <a:lnTo>
                    <a:pt x="2991230" y="142621"/>
                  </a:lnTo>
                  <a:lnTo>
                    <a:pt x="2997200" y="142875"/>
                  </a:lnTo>
                  <a:lnTo>
                    <a:pt x="3001899" y="143510"/>
                  </a:lnTo>
                  <a:lnTo>
                    <a:pt x="3006598" y="144018"/>
                  </a:lnTo>
                  <a:lnTo>
                    <a:pt x="3018281" y="150113"/>
                  </a:lnTo>
                  <a:lnTo>
                    <a:pt x="3019425" y="151765"/>
                  </a:lnTo>
                  <a:lnTo>
                    <a:pt x="3019933" y="153797"/>
                  </a:lnTo>
                  <a:lnTo>
                    <a:pt x="3019933" y="155956"/>
                  </a:lnTo>
                  <a:lnTo>
                    <a:pt x="3019933" y="193167"/>
                  </a:lnTo>
                  <a:lnTo>
                    <a:pt x="3047198" y="160391"/>
                  </a:lnTo>
                  <a:lnTo>
                    <a:pt x="3080639" y="139446"/>
                  </a:lnTo>
                  <a:lnTo>
                    <a:pt x="3086862" y="137795"/>
                  </a:lnTo>
                  <a:lnTo>
                    <a:pt x="3093085" y="136906"/>
                  </a:lnTo>
                  <a:lnTo>
                    <a:pt x="3099308" y="136906"/>
                  </a:lnTo>
                  <a:close/>
                </a:path>
                <a:path w="3460115" h="588010">
                  <a:moveTo>
                    <a:pt x="2736977" y="136906"/>
                  </a:moveTo>
                  <a:lnTo>
                    <a:pt x="2787108" y="143121"/>
                  </a:lnTo>
                  <a:lnTo>
                    <a:pt x="2825337" y="161162"/>
                  </a:lnTo>
                  <a:lnTo>
                    <a:pt x="2852801" y="188825"/>
                  </a:lnTo>
                  <a:lnTo>
                    <a:pt x="2869946" y="225044"/>
                  </a:lnTo>
                  <a:lnTo>
                    <a:pt x="2877446" y="267781"/>
                  </a:lnTo>
                  <a:lnTo>
                    <a:pt x="2877947" y="283210"/>
                  </a:lnTo>
                  <a:lnTo>
                    <a:pt x="2877947" y="296672"/>
                  </a:lnTo>
                  <a:lnTo>
                    <a:pt x="2877947" y="306959"/>
                  </a:lnTo>
                  <a:lnTo>
                    <a:pt x="2875661" y="314451"/>
                  </a:lnTo>
                  <a:lnTo>
                    <a:pt x="2871089" y="319405"/>
                  </a:lnTo>
                  <a:lnTo>
                    <a:pt x="2866516" y="324358"/>
                  </a:lnTo>
                  <a:lnTo>
                    <a:pt x="2860166" y="326771"/>
                  </a:lnTo>
                  <a:lnTo>
                    <a:pt x="2852166" y="326771"/>
                  </a:lnTo>
                  <a:lnTo>
                    <a:pt x="2670302" y="326771"/>
                  </a:lnTo>
                  <a:lnTo>
                    <a:pt x="2677473" y="368944"/>
                  </a:lnTo>
                  <a:lnTo>
                    <a:pt x="2707298" y="401306"/>
                  </a:lnTo>
                  <a:lnTo>
                    <a:pt x="2752090" y="410210"/>
                  </a:lnTo>
                  <a:lnTo>
                    <a:pt x="2762805" y="409999"/>
                  </a:lnTo>
                  <a:lnTo>
                    <a:pt x="2806525" y="403621"/>
                  </a:lnTo>
                  <a:lnTo>
                    <a:pt x="2840101" y="392938"/>
                  </a:lnTo>
                  <a:lnTo>
                    <a:pt x="2845435" y="390779"/>
                  </a:lnTo>
                  <a:lnTo>
                    <a:pt x="2849879" y="389763"/>
                  </a:lnTo>
                  <a:lnTo>
                    <a:pt x="2853181" y="389763"/>
                  </a:lnTo>
                  <a:lnTo>
                    <a:pt x="2855214" y="389763"/>
                  </a:lnTo>
                  <a:lnTo>
                    <a:pt x="2863341" y="403606"/>
                  </a:lnTo>
                  <a:lnTo>
                    <a:pt x="2863723" y="407288"/>
                  </a:lnTo>
                  <a:lnTo>
                    <a:pt x="2863850" y="411988"/>
                  </a:lnTo>
                  <a:lnTo>
                    <a:pt x="2863850" y="417575"/>
                  </a:lnTo>
                  <a:lnTo>
                    <a:pt x="2863850" y="422401"/>
                  </a:lnTo>
                  <a:lnTo>
                    <a:pt x="2863850" y="426593"/>
                  </a:lnTo>
                  <a:lnTo>
                    <a:pt x="2863596" y="430149"/>
                  </a:lnTo>
                  <a:lnTo>
                    <a:pt x="2860548" y="445135"/>
                  </a:lnTo>
                  <a:lnTo>
                    <a:pt x="2859659" y="446786"/>
                  </a:lnTo>
                  <a:lnTo>
                    <a:pt x="2858516" y="448437"/>
                  </a:lnTo>
                  <a:lnTo>
                    <a:pt x="2856991" y="449961"/>
                  </a:lnTo>
                  <a:lnTo>
                    <a:pt x="2855594" y="451612"/>
                  </a:lnTo>
                  <a:lnTo>
                    <a:pt x="2812607" y="466093"/>
                  </a:lnTo>
                  <a:lnTo>
                    <a:pt x="2765774" y="473090"/>
                  </a:lnTo>
                  <a:lnTo>
                    <a:pt x="2744342" y="473837"/>
                  </a:lnTo>
                  <a:lnTo>
                    <a:pt x="2725052" y="473198"/>
                  </a:lnTo>
                  <a:lnTo>
                    <a:pt x="2674492" y="463804"/>
                  </a:lnTo>
                  <a:lnTo>
                    <a:pt x="2635148" y="442872"/>
                  </a:lnTo>
                  <a:lnTo>
                    <a:pt x="2606944" y="410162"/>
                  </a:lnTo>
                  <a:lnTo>
                    <a:pt x="2590149" y="365476"/>
                  </a:lnTo>
                  <a:lnTo>
                    <a:pt x="2584577" y="308737"/>
                  </a:lnTo>
                  <a:lnTo>
                    <a:pt x="2585239" y="289307"/>
                  </a:lnTo>
                  <a:lnTo>
                    <a:pt x="2594991" y="236855"/>
                  </a:lnTo>
                  <a:lnTo>
                    <a:pt x="2615850" y="194367"/>
                  </a:lnTo>
                  <a:lnTo>
                    <a:pt x="2647013" y="162988"/>
                  </a:lnTo>
                  <a:lnTo>
                    <a:pt x="2687792" y="143496"/>
                  </a:lnTo>
                  <a:lnTo>
                    <a:pt x="2719693" y="137642"/>
                  </a:lnTo>
                  <a:lnTo>
                    <a:pt x="2736977" y="136906"/>
                  </a:lnTo>
                  <a:close/>
                </a:path>
                <a:path w="3460115" h="588010">
                  <a:moveTo>
                    <a:pt x="2046604" y="136906"/>
                  </a:moveTo>
                  <a:lnTo>
                    <a:pt x="2090342" y="144192"/>
                  </a:lnTo>
                  <a:lnTo>
                    <a:pt x="2123535" y="165084"/>
                  </a:lnTo>
                  <a:lnTo>
                    <a:pt x="2147020" y="196857"/>
                  </a:lnTo>
                  <a:lnTo>
                    <a:pt x="2161540" y="237362"/>
                  </a:lnTo>
                  <a:lnTo>
                    <a:pt x="2167737" y="284368"/>
                  </a:lnTo>
                  <a:lnTo>
                    <a:pt x="2168143" y="300990"/>
                  </a:lnTo>
                  <a:lnTo>
                    <a:pt x="2167618" y="320419"/>
                  </a:lnTo>
                  <a:lnTo>
                    <a:pt x="2159635" y="372872"/>
                  </a:lnTo>
                  <a:lnTo>
                    <a:pt x="2142436" y="415413"/>
                  </a:lnTo>
                  <a:lnTo>
                    <a:pt x="2116248" y="447071"/>
                  </a:lnTo>
                  <a:lnTo>
                    <a:pt x="2081206" y="467032"/>
                  </a:lnTo>
                  <a:lnTo>
                    <a:pt x="2037968" y="473837"/>
                  </a:lnTo>
                  <a:lnTo>
                    <a:pt x="2029205" y="473837"/>
                  </a:lnTo>
                  <a:lnTo>
                    <a:pt x="2021204" y="472948"/>
                  </a:lnTo>
                  <a:lnTo>
                    <a:pt x="2013965" y="471297"/>
                  </a:lnTo>
                  <a:lnTo>
                    <a:pt x="2006727" y="469646"/>
                  </a:lnTo>
                  <a:lnTo>
                    <a:pt x="1999741" y="466979"/>
                  </a:lnTo>
                  <a:lnTo>
                    <a:pt x="1992884" y="463550"/>
                  </a:lnTo>
                  <a:lnTo>
                    <a:pt x="1986026" y="460121"/>
                  </a:lnTo>
                  <a:lnTo>
                    <a:pt x="1951863" y="432562"/>
                  </a:lnTo>
                  <a:lnTo>
                    <a:pt x="1951863" y="573278"/>
                  </a:lnTo>
                  <a:lnTo>
                    <a:pt x="1951863" y="575437"/>
                  </a:lnTo>
                  <a:lnTo>
                    <a:pt x="1951227" y="577469"/>
                  </a:lnTo>
                  <a:lnTo>
                    <a:pt x="1949830" y="579247"/>
                  </a:lnTo>
                  <a:lnTo>
                    <a:pt x="1948561" y="581025"/>
                  </a:lnTo>
                  <a:lnTo>
                    <a:pt x="1917953" y="587629"/>
                  </a:lnTo>
                  <a:lnTo>
                    <a:pt x="1909699" y="587629"/>
                  </a:lnTo>
                  <a:lnTo>
                    <a:pt x="1901443" y="587629"/>
                  </a:lnTo>
                  <a:lnTo>
                    <a:pt x="1894586" y="587248"/>
                  </a:lnTo>
                  <a:lnTo>
                    <a:pt x="1889252" y="586613"/>
                  </a:lnTo>
                  <a:lnTo>
                    <a:pt x="1883917" y="585978"/>
                  </a:lnTo>
                  <a:lnTo>
                    <a:pt x="1867408" y="575437"/>
                  </a:lnTo>
                  <a:lnTo>
                    <a:pt x="1867408" y="573278"/>
                  </a:lnTo>
                  <a:lnTo>
                    <a:pt x="1867408" y="155956"/>
                  </a:lnTo>
                  <a:lnTo>
                    <a:pt x="1867408" y="153797"/>
                  </a:lnTo>
                  <a:lnTo>
                    <a:pt x="1868042" y="151765"/>
                  </a:lnTo>
                  <a:lnTo>
                    <a:pt x="1869186" y="150113"/>
                  </a:lnTo>
                  <a:lnTo>
                    <a:pt x="1870202" y="148462"/>
                  </a:lnTo>
                  <a:lnTo>
                    <a:pt x="1886077" y="143510"/>
                  </a:lnTo>
                  <a:lnTo>
                    <a:pt x="1890649" y="142875"/>
                  </a:lnTo>
                  <a:lnTo>
                    <a:pt x="1896364" y="142621"/>
                  </a:lnTo>
                  <a:lnTo>
                    <a:pt x="1903349" y="142621"/>
                  </a:lnTo>
                  <a:lnTo>
                    <a:pt x="1909952" y="142621"/>
                  </a:lnTo>
                  <a:lnTo>
                    <a:pt x="1915667" y="142875"/>
                  </a:lnTo>
                  <a:lnTo>
                    <a:pt x="1920239" y="143510"/>
                  </a:lnTo>
                  <a:lnTo>
                    <a:pt x="1924812" y="144018"/>
                  </a:lnTo>
                  <a:lnTo>
                    <a:pt x="1937130" y="150113"/>
                  </a:lnTo>
                  <a:lnTo>
                    <a:pt x="1938274" y="151765"/>
                  </a:lnTo>
                  <a:lnTo>
                    <a:pt x="1938781" y="153797"/>
                  </a:lnTo>
                  <a:lnTo>
                    <a:pt x="1938781" y="155956"/>
                  </a:lnTo>
                  <a:lnTo>
                    <a:pt x="1938781" y="191135"/>
                  </a:lnTo>
                  <a:lnTo>
                    <a:pt x="1970748" y="162657"/>
                  </a:lnTo>
                  <a:lnTo>
                    <a:pt x="2010110" y="142136"/>
                  </a:lnTo>
                  <a:lnTo>
                    <a:pt x="2038891" y="137118"/>
                  </a:lnTo>
                  <a:lnTo>
                    <a:pt x="2046604" y="136906"/>
                  </a:lnTo>
                  <a:close/>
                </a:path>
                <a:path w="3460115" h="588010">
                  <a:moveTo>
                    <a:pt x="1698625" y="136906"/>
                  </a:moveTo>
                  <a:lnTo>
                    <a:pt x="1742693" y="141986"/>
                  </a:lnTo>
                  <a:lnTo>
                    <a:pt x="1767966" y="150495"/>
                  </a:lnTo>
                  <a:lnTo>
                    <a:pt x="1772919" y="152781"/>
                  </a:lnTo>
                  <a:lnTo>
                    <a:pt x="1782952" y="161544"/>
                  </a:lnTo>
                  <a:lnTo>
                    <a:pt x="1783968" y="163195"/>
                  </a:lnTo>
                  <a:lnTo>
                    <a:pt x="1784603" y="165226"/>
                  </a:lnTo>
                  <a:lnTo>
                    <a:pt x="1784985" y="167512"/>
                  </a:lnTo>
                  <a:lnTo>
                    <a:pt x="1785492" y="169925"/>
                  </a:lnTo>
                  <a:lnTo>
                    <a:pt x="1785874" y="172847"/>
                  </a:lnTo>
                  <a:lnTo>
                    <a:pt x="1786254" y="176275"/>
                  </a:lnTo>
                  <a:lnTo>
                    <a:pt x="1786509" y="179705"/>
                  </a:lnTo>
                  <a:lnTo>
                    <a:pt x="1786636" y="184023"/>
                  </a:lnTo>
                  <a:lnTo>
                    <a:pt x="1786636" y="189103"/>
                  </a:lnTo>
                  <a:lnTo>
                    <a:pt x="1786636" y="195199"/>
                  </a:lnTo>
                  <a:lnTo>
                    <a:pt x="1784477" y="212979"/>
                  </a:lnTo>
                  <a:lnTo>
                    <a:pt x="1783714" y="215137"/>
                  </a:lnTo>
                  <a:lnTo>
                    <a:pt x="1782699" y="216662"/>
                  </a:lnTo>
                  <a:lnTo>
                    <a:pt x="1781302" y="217424"/>
                  </a:lnTo>
                  <a:lnTo>
                    <a:pt x="1780031" y="218186"/>
                  </a:lnTo>
                  <a:lnTo>
                    <a:pt x="1778380" y="218567"/>
                  </a:lnTo>
                  <a:lnTo>
                    <a:pt x="1776602" y="218567"/>
                  </a:lnTo>
                  <a:lnTo>
                    <a:pt x="1774698" y="218567"/>
                  </a:lnTo>
                  <a:lnTo>
                    <a:pt x="1771523" y="217424"/>
                  </a:lnTo>
                  <a:lnTo>
                    <a:pt x="1767331" y="215137"/>
                  </a:lnTo>
                  <a:lnTo>
                    <a:pt x="1763014" y="212725"/>
                  </a:lnTo>
                  <a:lnTo>
                    <a:pt x="1757679" y="210312"/>
                  </a:lnTo>
                  <a:lnTo>
                    <a:pt x="1715801" y="197389"/>
                  </a:lnTo>
                  <a:lnTo>
                    <a:pt x="1700656" y="196469"/>
                  </a:lnTo>
                  <a:lnTo>
                    <a:pt x="1693037" y="196469"/>
                  </a:lnTo>
                  <a:lnTo>
                    <a:pt x="1667128" y="205612"/>
                  </a:lnTo>
                  <a:lnTo>
                    <a:pt x="1663573" y="208407"/>
                  </a:lnTo>
                  <a:lnTo>
                    <a:pt x="1660905" y="211836"/>
                  </a:lnTo>
                  <a:lnTo>
                    <a:pt x="1659127" y="215773"/>
                  </a:lnTo>
                  <a:lnTo>
                    <a:pt x="1657350" y="219710"/>
                  </a:lnTo>
                  <a:lnTo>
                    <a:pt x="1656461" y="223900"/>
                  </a:lnTo>
                  <a:lnTo>
                    <a:pt x="1656461" y="228346"/>
                  </a:lnTo>
                  <a:lnTo>
                    <a:pt x="1656461" y="235204"/>
                  </a:lnTo>
                  <a:lnTo>
                    <a:pt x="1658619" y="241046"/>
                  </a:lnTo>
                  <a:lnTo>
                    <a:pt x="1662811" y="245745"/>
                  </a:lnTo>
                  <a:lnTo>
                    <a:pt x="1667002" y="250444"/>
                  </a:lnTo>
                  <a:lnTo>
                    <a:pt x="1703197" y="268224"/>
                  </a:lnTo>
                  <a:lnTo>
                    <a:pt x="1709795" y="270579"/>
                  </a:lnTo>
                  <a:lnTo>
                    <a:pt x="1716452" y="273065"/>
                  </a:lnTo>
                  <a:lnTo>
                    <a:pt x="1756790" y="291338"/>
                  </a:lnTo>
                  <a:lnTo>
                    <a:pt x="1789715" y="321103"/>
                  </a:lnTo>
                  <a:lnTo>
                    <a:pt x="1803015" y="360475"/>
                  </a:lnTo>
                  <a:lnTo>
                    <a:pt x="1803400" y="370332"/>
                  </a:lnTo>
                  <a:lnTo>
                    <a:pt x="1802804" y="382641"/>
                  </a:lnTo>
                  <a:lnTo>
                    <a:pt x="1788614" y="424475"/>
                  </a:lnTo>
                  <a:lnTo>
                    <a:pt x="1757860" y="453820"/>
                  </a:lnTo>
                  <a:lnTo>
                    <a:pt x="1713638" y="470140"/>
                  </a:lnTo>
                  <a:lnTo>
                    <a:pt x="1674240" y="473837"/>
                  </a:lnTo>
                  <a:lnTo>
                    <a:pt x="1665954" y="473672"/>
                  </a:lnTo>
                  <a:lnTo>
                    <a:pt x="1627774" y="468455"/>
                  </a:lnTo>
                  <a:lnTo>
                    <a:pt x="1594865" y="457073"/>
                  </a:lnTo>
                  <a:lnTo>
                    <a:pt x="1589404" y="454406"/>
                  </a:lnTo>
                  <a:lnTo>
                    <a:pt x="1585594" y="451866"/>
                  </a:lnTo>
                  <a:lnTo>
                    <a:pt x="1583054" y="449453"/>
                  </a:lnTo>
                  <a:lnTo>
                    <a:pt x="1580641" y="447167"/>
                  </a:lnTo>
                  <a:lnTo>
                    <a:pt x="1578737" y="443484"/>
                  </a:lnTo>
                  <a:lnTo>
                    <a:pt x="1577466" y="438404"/>
                  </a:lnTo>
                  <a:lnTo>
                    <a:pt x="1576069" y="433450"/>
                  </a:lnTo>
                  <a:lnTo>
                    <a:pt x="1575435" y="425958"/>
                  </a:lnTo>
                  <a:lnTo>
                    <a:pt x="1575435" y="416179"/>
                  </a:lnTo>
                  <a:lnTo>
                    <a:pt x="1575435" y="409701"/>
                  </a:lnTo>
                  <a:lnTo>
                    <a:pt x="1575562" y="404495"/>
                  </a:lnTo>
                  <a:lnTo>
                    <a:pt x="1576069" y="400685"/>
                  </a:lnTo>
                  <a:lnTo>
                    <a:pt x="1576577" y="396748"/>
                  </a:lnTo>
                  <a:lnTo>
                    <a:pt x="1577213" y="393573"/>
                  </a:lnTo>
                  <a:lnTo>
                    <a:pt x="1578102" y="391287"/>
                  </a:lnTo>
                  <a:lnTo>
                    <a:pt x="1578990" y="388874"/>
                  </a:lnTo>
                  <a:lnTo>
                    <a:pt x="1580134" y="387350"/>
                  </a:lnTo>
                  <a:lnTo>
                    <a:pt x="1581403" y="386588"/>
                  </a:lnTo>
                  <a:lnTo>
                    <a:pt x="1582801" y="385825"/>
                  </a:lnTo>
                  <a:lnTo>
                    <a:pt x="1584452" y="385445"/>
                  </a:lnTo>
                  <a:lnTo>
                    <a:pt x="1586484" y="385445"/>
                  </a:lnTo>
                  <a:lnTo>
                    <a:pt x="1588897" y="385445"/>
                  </a:lnTo>
                  <a:lnTo>
                    <a:pt x="1592579" y="386842"/>
                  </a:lnTo>
                  <a:lnTo>
                    <a:pt x="1597278" y="389636"/>
                  </a:lnTo>
                  <a:lnTo>
                    <a:pt x="1602104" y="392303"/>
                  </a:lnTo>
                  <a:lnTo>
                    <a:pt x="1640204" y="408178"/>
                  </a:lnTo>
                  <a:lnTo>
                    <a:pt x="1672463" y="412496"/>
                  </a:lnTo>
                  <a:lnTo>
                    <a:pt x="1680083" y="412496"/>
                  </a:lnTo>
                  <a:lnTo>
                    <a:pt x="1715769" y="396875"/>
                  </a:lnTo>
                  <a:lnTo>
                    <a:pt x="1721358" y="382778"/>
                  </a:lnTo>
                  <a:lnTo>
                    <a:pt x="1721358" y="377063"/>
                  </a:lnTo>
                  <a:lnTo>
                    <a:pt x="1721358" y="370332"/>
                  </a:lnTo>
                  <a:lnTo>
                    <a:pt x="1698752" y="347218"/>
                  </a:lnTo>
                  <a:lnTo>
                    <a:pt x="1692021" y="343662"/>
                  </a:lnTo>
                  <a:lnTo>
                    <a:pt x="1684274" y="340233"/>
                  </a:lnTo>
                  <a:lnTo>
                    <a:pt x="1675638" y="337185"/>
                  </a:lnTo>
                  <a:lnTo>
                    <a:pt x="1669188" y="334754"/>
                  </a:lnTo>
                  <a:lnTo>
                    <a:pt x="1629255" y="317287"/>
                  </a:lnTo>
                  <a:lnTo>
                    <a:pt x="1594810" y="290038"/>
                  </a:lnTo>
                  <a:lnTo>
                    <a:pt x="1578625" y="253301"/>
                  </a:lnTo>
                  <a:lnTo>
                    <a:pt x="1577086" y="233680"/>
                  </a:lnTo>
                  <a:lnTo>
                    <a:pt x="1577609" y="223206"/>
                  </a:lnTo>
                  <a:lnTo>
                    <a:pt x="1590113" y="185687"/>
                  </a:lnTo>
                  <a:lnTo>
                    <a:pt x="1617858" y="157678"/>
                  </a:lnTo>
                  <a:lnTo>
                    <a:pt x="1659548" y="140870"/>
                  </a:lnTo>
                  <a:lnTo>
                    <a:pt x="1684885" y="137354"/>
                  </a:lnTo>
                  <a:lnTo>
                    <a:pt x="1698625" y="136906"/>
                  </a:lnTo>
                  <a:close/>
                </a:path>
                <a:path w="3460115" h="588010">
                  <a:moveTo>
                    <a:pt x="1369949" y="136906"/>
                  </a:moveTo>
                  <a:lnTo>
                    <a:pt x="1424241" y="143067"/>
                  </a:lnTo>
                  <a:lnTo>
                    <a:pt x="1466580" y="161258"/>
                  </a:lnTo>
                  <a:lnTo>
                    <a:pt x="1497441" y="190946"/>
                  </a:lnTo>
                  <a:lnTo>
                    <a:pt x="1517014" y="231648"/>
                  </a:lnTo>
                  <a:lnTo>
                    <a:pt x="1525819" y="282975"/>
                  </a:lnTo>
                  <a:lnTo>
                    <a:pt x="1526413" y="302387"/>
                  </a:lnTo>
                  <a:lnTo>
                    <a:pt x="1525774" y="321030"/>
                  </a:lnTo>
                  <a:lnTo>
                    <a:pt x="1516379" y="371983"/>
                  </a:lnTo>
                  <a:lnTo>
                    <a:pt x="1495448" y="414309"/>
                  </a:lnTo>
                  <a:lnTo>
                    <a:pt x="1462865" y="446420"/>
                  </a:lnTo>
                  <a:lnTo>
                    <a:pt x="1418589" y="466818"/>
                  </a:lnTo>
                  <a:lnTo>
                    <a:pt x="1362583" y="473837"/>
                  </a:lnTo>
                  <a:lnTo>
                    <a:pt x="1343320" y="473146"/>
                  </a:lnTo>
                  <a:lnTo>
                    <a:pt x="1293367" y="462788"/>
                  </a:lnTo>
                  <a:lnTo>
                    <a:pt x="1254809" y="440535"/>
                  </a:lnTo>
                  <a:lnTo>
                    <a:pt x="1227534" y="407114"/>
                  </a:lnTo>
                  <a:lnTo>
                    <a:pt x="1211550" y="362755"/>
                  </a:lnTo>
                  <a:lnTo>
                    <a:pt x="1206246" y="308356"/>
                  </a:lnTo>
                  <a:lnTo>
                    <a:pt x="1206888" y="289690"/>
                  </a:lnTo>
                  <a:lnTo>
                    <a:pt x="1216533" y="238506"/>
                  </a:lnTo>
                  <a:lnTo>
                    <a:pt x="1237571" y="196161"/>
                  </a:lnTo>
                  <a:lnTo>
                    <a:pt x="1270095" y="164290"/>
                  </a:lnTo>
                  <a:lnTo>
                    <a:pt x="1314174" y="143924"/>
                  </a:lnTo>
                  <a:lnTo>
                    <a:pt x="1369949" y="136906"/>
                  </a:lnTo>
                  <a:close/>
                </a:path>
                <a:path w="3460115" h="588010">
                  <a:moveTo>
                    <a:pt x="839342" y="136906"/>
                  </a:moveTo>
                  <a:lnTo>
                    <a:pt x="879633" y="142906"/>
                  </a:lnTo>
                  <a:lnTo>
                    <a:pt x="914334" y="164177"/>
                  </a:lnTo>
                  <a:lnTo>
                    <a:pt x="932814" y="191516"/>
                  </a:lnTo>
                  <a:lnTo>
                    <a:pt x="939458" y="184538"/>
                  </a:lnTo>
                  <a:lnTo>
                    <a:pt x="971851" y="157305"/>
                  </a:lnTo>
                  <a:lnTo>
                    <a:pt x="1009650" y="140081"/>
                  </a:lnTo>
                  <a:lnTo>
                    <a:pt x="1035303" y="136906"/>
                  </a:lnTo>
                  <a:lnTo>
                    <a:pt x="1049589" y="137527"/>
                  </a:lnTo>
                  <a:lnTo>
                    <a:pt x="1095182" y="152437"/>
                  </a:lnTo>
                  <a:lnTo>
                    <a:pt x="1124323" y="183268"/>
                  </a:lnTo>
                  <a:lnTo>
                    <a:pt x="1138729" y="226323"/>
                  </a:lnTo>
                  <a:lnTo>
                    <a:pt x="1141729" y="263525"/>
                  </a:lnTo>
                  <a:lnTo>
                    <a:pt x="1141729" y="454660"/>
                  </a:lnTo>
                  <a:lnTo>
                    <a:pt x="1141729" y="456946"/>
                  </a:lnTo>
                  <a:lnTo>
                    <a:pt x="1141094" y="458850"/>
                  </a:lnTo>
                  <a:lnTo>
                    <a:pt x="1139698" y="460501"/>
                  </a:lnTo>
                  <a:lnTo>
                    <a:pt x="1138427" y="462280"/>
                  </a:lnTo>
                  <a:lnTo>
                    <a:pt x="1136141" y="463676"/>
                  </a:lnTo>
                  <a:lnTo>
                    <a:pt x="1132966" y="464693"/>
                  </a:lnTo>
                  <a:lnTo>
                    <a:pt x="1129918" y="465836"/>
                  </a:lnTo>
                  <a:lnTo>
                    <a:pt x="1125601" y="466725"/>
                  </a:lnTo>
                  <a:lnTo>
                    <a:pt x="1120266" y="467233"/>
                  </a:lnTo>
                  <a:lnTo>
                    <a:pt x="1114933" y="467868"/>
                  </a:lnTo>
                  <a:lnTo>
                    <a:pt x="1108075" y="468122"/>
                  </a:lnTo>
                  <a:lnTo>
                    <a:pt x="1099819" y="468122"/>
                  </a:lnTo>
                  <a:lnTo>
                    <a:pt x="1091438" y="468122"/>
                  </a:lnTo>
                  <a:lnTo>
                    <a:pt x="1084452" y="467868"/>
                  </a:lnTo>
                  <a:lnTo>
                    <a:pt x="1079118" y="467233"/>
                  </a:lnTo>
                  <a:lnTo>
                    <a:pt x="1073785" y="466725"/>
                  </a:lnTo>
                  <a:lnTo>
                    <a:pt x="1069466" y="465836"/>
                  </a:lnTo>
                  <a:lnTo>
                    <a:pt x="1066164" y="464693"/>
                  </a:lnTo>
                  <a:lnTo>
                    <a:pt x="1062989" y="463676"/>
                  </a:lnTo>
                  <a:lnTo>
                    <a:pt x="1060703" y="462280"/>
                  </a:lnTo>
                  <a:lnTo>
                    <a:pt x="1059561" y="460501"/>
                  </a:lnTo>
                  <a:lnTo>
                    <a:pt x="1058290" y="458850"/>
                  </a:lnTo>
                  <a:lnTo>
                    <a:pt x="1057655" y="456946"/>
                  </a:lnTo>
                  <a:lnTo>
                    <a:pt x="1057655" y="454660"/>
                  </a:lnTo>
                  <a:lnTo>
                    <a:pt x="1057655" y="277622"/>
                  </a:lnTo>
                  <a:lnTo>
                    <a:pt x="1050036" y="234696"/>
                  </a:lnTo>
                  <a:lnTo>
                    <a:pt x="1046099" y="228854"/>
                  </a:lnTo>
                  <a:lnTo>
                    <a:pt x="1042162" y="222885"/>
                  </a:lnTo>
                  <a:lnTo>
                    <a:pt x="1037336" y="218312"/>
                  </a:lnTo>
                  <a:lnTo>
                    <a:pt x="1031366" y="215137"/>
                  </a:lnTo>
                  <a:lnTo>
                    <a:pt x="1025525" y="211836"/>
                  </a:lnTo>
                  <a:lnTo>
                    <a:pt x="1018413" y="210312"/>
                  </a:lnTo>
                  <a:lnTo>
                    <a:pt x="1010158" y="210312"/>
                  </a:lnTo>
                  <a:lnTo>
                    <a:pt x="971796" y="228494"/>
                  </a:lnTo>
                  <a:lnTo>
                    <a:pt x="946150" y="256159"/>
                  </a:lnTo>
                  <a:lnTo>
                    <a:pt x="946150" y="454660"/>
                  </a:lnTo>
                  <a:lnTo>
                    <a:pt x="946150" y="456946"/>
                  </a:lnTo>
                  <a:lnTo>
                    <a:pt x="945514" y="458850"/>
                  </a:lnTo>
                  <a:lnTo>
                    <a:pt x="944117" y="460501"/>
                  </a:lnTo>
                  <a:lnTo>
                    <a:pt x="942848" y="462280"/>
                  </a:lnTo>
                  <a:lnTo>
                    <a:pt x="940562" y="463676"/>
                  </a:lnTo>
                  <a:lnTo>
                    <a:pt x="937260" y="464693"/>
                  </a:lnTo>
                  <a:lnTo>
                    <a:pt x="934085" y="465836"/>
                  </a:lnTo>
                  <a:lnTo>
                    <a:pt x="929766" y="466725"/>
                  </a:lnTo>
                  <a:lnTo>
                    <a:pt x="924433" y="467233"/>
                  </a:lnTo>
                  <a:lnTo>
                    <a:pt x="919099" y="467868"/>
                  </a:lnTo>
                  <a:lnTo>
                    <a:pt x="912367" y="468122"/>
                  </a:lnTo>
                  <a:lnTo>
                    <a:pt x="904366" y="468122"/>
                  </a:lnTo>
                  <a:lnTo>
                    <a:pt x="896112" y="468122"/>
                  </a:lnTo>
                  <a:lnTo>
                    <a:pt x="889253" y="467868"/>
                  </a:lnTo>
                  <a:lnTo>
                    <a:pt x="883919" y="467233"/>
                  </a:lnTo>
                  <a:lnTo>
                    <a:pt x="878586" y="466725"/>
                  </a:lnTo>
                  <a:lnTo>
                    <a:pt x="874267" y="465836"/>
                  </a:lnTo>
                  <a:lnTo>
                    <a:pt x="870965" y="464693"/>
                  </a:lnTo>
                  <a:lnTo>
                    <a:pt x="867790" y="463676"/>
                  </a:lnTo>
                  <a:lnTo>
                    <a:pt x="865504" y="462280"/>
                  </a:lnTo>
                  <a:lnTo>
                    <a:pt x="864108" y="460501"/>
                  </a:lnTo>
                  <a:lnTo>
                    <a:pt x="862838" y="458850"/>
                  </a:lnTo>
                  <a:lnTo>
                    <a:pt x="862076" y="456946"/>
                  </a:lnTo>
                  <a:lnTo>
                    <a:pt x="862076" y="454660"/>
                  </a:lnTo>
                  <a:lnTo>
                    <a:pt x="862076" y="277622"/>
                  </a:lnTo>
                  <a:lnTo>
                    <a:pt x="854583" y="234696"/>
                  </a:lnTo>
                  <a:lnTo>
                    <a:pt x="850773" y="228854"/>
                  </a:lnTo>
                  <a:lnTo>
                    <a:pt x="846963" y="222885"/>
                  </a:lnTo>
                  <a:lnTo>
                    <a:pt x="842010" y="218312"/>
                  </a:lnTo>
                  <a:lnTo>
                    <a:pt x="836040" y="215137"/>
                  </a:lnTo>
                  <a:lnTo>
                    <a:pt x="829944" y="211836"/>
                  </a:lnTo>
                  <a:lnTo>
                    <a:pt x="822960" y="210312"/>
                  </a:lnTo>
                  <a:lnTo>
                    <a:pt x="814959" y="210312"/>
                  </a:lnTo>
                  <a:lnTo>
                    <a:pt x="776239" y="228494"/>
                  </a:lnTo>
                  <a:lnTo>
                    <a:pt x="750951" y="256159"/>
                  </a:lnTo>
                  <a:lnTo>
                    <a:pt x="750951" y="454660"/>
                  </a:lnTo>
                  <a:lnTo>
                    <a:pt x="750951" y="456946"/>
                  </a:lnTo>
                  <a:lnTo>
                    <a:pt x="750315" y="458850"/>
                  </a:lnTo>
                  <a:lnTo>
                    <a:pt x="748918" y="460501"/>
                  </a:lnTo>
                  <a:lnTo>
                    <a:pt x="747649" y="462280"/>
                  </a:lnTo>
                  <a:lnTo>
                    <a:pt x="745363" y="463676"/>
                  </a:lnTo>
                  <a:lnTo>
                    <a:pt x="742061" y="464693"/>
                  </a:lnTo>
                  <a:lnTo>
                    <a:pt x="738886" y="465836"/>
                  </a:lnTo>
                  <a:lnTo>
                    <a:pt x="734567" y="466725"/>
                  </a:lnTo>
                  <a:lnTo>
                    <a:pt x="729234" y="467233"/>
                  </a:lnTo>
                  <a:lnTo>
                    <a:pt x="723773" y="467868"/>
                  </a:lnTo>
                  <a:lnTo>
                    <a:pt x="717041" y="468122"/>
                  </a:lnTo>
                  <a:lnTo>
                    <a:pt x="708787" y="468122"/>
                  </a:lnTo>
                  <a:lnTo>
                    <a:pt x="700531" y="468122"/>
                  </a:lnTo>
                  <a:lnTo>
                    <a:pt x="693674" y="467868"/>
                  </a:lnTo>
                  <a:lnTo>
                    <a:pt x="688339" y="467233"/>
                  </a:lnTo>
                  <a:lnTo>
                    <a:pt x="683005" y="466725"/>
                  </a:lnTo>
                  <a:lnTo>
                    <a:pt x="678688" y="465836"/>
                  </a:lnTo>
                  <a:lnTo>
                    <a:pt x="675386" y="464693"/>
                  </a:lnTo>
                  <a:lnTo>
                    <a:pt x="672211" y="463676"/>
                  </a:lnTo>
                  <a:lnTo>
                    <a:pt x="669925" y="462280"/>
                  </a:lnTo>
                  <a:lnTo>
                    <a:pt x="668527" y="460501"/>
                  </a:lnTo>
                  <a:lnTo>
                    <a:pt x="667258" y="458850"/>
                  </a:lnTo>
                  <a:lnTo>
                    <a:pt x="666496" y="456946"/>
                  </a:lnTo>
                  <a:lnTo>
                    <a:pt x="666496" y="454660"/>
                  </a:lnTo>
                  <a:lnTo>
                    <a:pt x="666496" y="155956"/>
                  </a:lnTo>
                  <a:lnTo>
                    <a:pt x="666496" y="153797"/>
                  </a:lnTo>
                  <a:lnTo>
                    <a:pt x="667130" y="151765"/>
                  </a:lnTo>
                  <a:lnTo>
                    <a:pt x="668274" y="150113"/>
                  </a:lnTo>
                  <a:lnTo>
                    <a:pt x="669289" y="148462"/>
                  </a:lnTo>
                  <a:lnTo>
                    <a:pt x="685418" y="143510"/>
                  </a:lnTo>
                  <a:lnTo>
                    <a:pt x="689990" y="142875"/>
                  </a:lnTo>
                  <a:lnTo>
                    <a:pt x="695833" y="142621"/>
                  </a:lnTo>
                  <a:lnTo>
                    <a:pt x="702690" y="142621"/>
                  </a:lnTo>
                  <a:lnTo>
                    <a:pt x="709802" y="142621"/>
                  </a:lnTo>
                  <a:lnTo>
                    <a:pt x="715772" y="142875"/>
                  </a:lnTo>
                  <a:lnTo>
                    <a:pt x="720471" y="143510"/>
                  </a:lnTo>
                  <a:lnTo>
                    <a:pt x="725169" y="144018"/>
                  </a:lnTo>
                  <a:lnTo>
                    <a:pt x="736853" y="150113"/>
                  </a:lnTo>
                  <a:lnTo>
                    <a:pt x="737997" y="151765"/>
                  </a:lnTo>
                  <a:lnTo>
                    <a:pt x="738504" y="153797"/>
                  </a:lnTo>
                  <a:lnTo>
                    <a:pt x="738504" y="155956"/>
                  </a:lnTo>
                  <a:lnTo>
                    <a:pt x="738504" y="190500"/>
                  </a:lnTo>
                  <a:lnTo>
                    <a:pt x="775598" y="157870"/>
                  </a:lnTo>
                  <a:lnTo>
                    <a:pt x="813053" y="140255"/>
                  </a:lnTo>
                  <a:lnTo>
                    <a:pt x="826055" y="137741"/>
                  </a:lnTo>
                  <a:lnTo>
                    <a:pt x="839342" y="136906"/>
                  </a:lnTo>
                  <a:close/>
                </a:path>
                <a:path w="3460115" h="588010">
                  <a:moveTo>
                    <a:pt x="194818" y="115443"/>
                  </a:moveTo>
                  <a:lnTo>
                    <a:pt x="133603" y="299720"/>
                  </a:lnTo>
                  <a:lnTo>
                    <a:pt x="256412" y="299720"/>
                  </a:lnTo>
                  <a:lnTo>
                    <a:pt x="195199" y="115443"/>
                  </a:lnTo>
                  <a:lnTo>
                    <a:pt x="194818" y="115443"/>
                  </a:lnTo>
                  <a:close/>
                </a:path>
                <a:path w="3460115" h="588010">
                  <a:moveTo>
                    <a:pt x="485013" y="63881"/>
                  </a:moveTo>
                  <a:lnTo>
                    <a:pt x="493267" y="63881"/>
                  </a:lnTo>
                  <a:lnTo>
                    <a:pt x="500252" y="64135"/>
                  </a:lnTo>
                  <a:lnTo>
                    <a:pt x="505713" y="64770"/>
                  </a:lnTo>
                  <a:lnTo>
                    <a:pt x="511175" y="65278"/>
                  </a:lnTo>
                  <a:lnTo>
                    <a:pt x="515492" y="66167"/>
                  </a:lnTo>
                  <a:lnTo>
                    <a:pt x="518540" y="67437"/>
                  </a:lnTo>
                  <a:lnTo>
                    <a:pt x="521715" y="68707"/>
                  </a:lnTo>
                  <a:lnTo>
                    <a:pt x="523875" y="70231"/>
                  </a:lnTo>
                  <a:lnTo>
                    <a:pt x="525272" y="72009"/>
                  </a:lnTo>
                  <a:lnTo>
                    <a:pt x="526541" y="73787"/>
                  </a:lnTo>
                  <a:lnTo>
                    <a:pt x="527303" y="75692"/>
                  </a:lnTo>
                  <a:lnTo>
                    <a:pt x="527303" y="77978"/>
                  </a:lnTo>
                  <a:lnTo>
                    <a:pt x="527303" y="144653"/>
                  </a:lnTo>
                  <a:lnTo>
                    <a:pt x="592201" y="144653"/>
                  </a:lnTo>
                  <a:lnTo>
                    <a:pt x="594487" y="144653"/>
                  </a:lnTo>
                  <a:lnTo>
                    <a:pt x="596391" y="145161"/>
                  </a:lnTo>
                  <a:lnTo>
                    <a:pt x="598042" y="146304"/>
                  </a:lnTo>
                  <a:lnTo>
                    <a:pt x="599821" y="147447"/>
                  </a:lnTo>
                  <a:lnTo>
                    <a:pt x="601217" y="149225"/>
                  </a:lnTo>
                  <a:lnTo>
                    <a:pt x="602234" y="151765"/>
                  </a:lnTo>
                  <a:lnTo>
                    <a:pt x="603376" y="154432"/>
                  </a:lnTo>
                  <a:lnTo>
                    <a:pt x="604265" y="157861"/>
                  </a:lnTo>
                  <a:lnTo>
                    <a:pt x="604774" y="162306"/>
                  </a:lnTo>
                  <a:lnTo>
                    <a:pt x="605281" y="166878"/>
                  </a:lnTo>
                  <a:lnTo>
                    <a:pt x="605663" y="172338"/>
                  </a:lnTo>
                  <a:lnTo>
                    <a:pt x="605663" y="178816"/>
                  </a:lnTo>
                  <a:lnTo>
                    <a:pt x="596773" y="212979"/>
                  </a:lnTo>
                  <a:lnTo>
                    <a:pt x="592581" y="212979"/>
                  </a:lnTo>
                  <a:lnTo>
                    <a:pt x="527303" y="212979"/>
                  </a:lnTo>
                  <a:lnTo>
                    <a:pt x="527303" y="353187"/>
                  </a:lnTo>
                  <a:lnTo>
                    <a:pt x="527780" y="364690"/>
                  </a:lnTo>
                  <a:lnTo>
                    <a:pt x="545703" y="399034"/>
                  </a:lnTo>
                  <a:lnTo>
                    <a:pt x="562483" y="402082"/>
                  </a:lnTo>
                  <a:lnTo>
                    <a:pt x="566927" y="402082"/>
                  </a:lnTo>
                  <a:lnTo>
                    <a:pt x="570864" y="401700"/>
                  </a:lnTo>
                  <a:lnTo>
                    <a:pt x="574421" y="400938"/>
                  </a:lnTo>
                  <a:lnTo>
                    <a:pt x="578103" y="400176"/>
                  </a:lnTo>
                  <a:lnTo>
                    <a:pt x="592963" y="394843"/>
                  </a:lnTo>
                  <a:lnTo>
                    <a:pt x="594740" y="394462"/>
                  </a:lnTo>
                  <a:lnTo>
                    <a:pt x="596264" y="394462"/>
                  </a:lnTo>
                  <a:lnTo>
                    <a:pt x="597535" y="394462"/>
                  </a:lnTo>
                  <a:lnTo>
                    <a:pt x="598804" y="394843"/>
                  </a:lnTo>
                  <a:lnTo>
                    <a:pt x="605663" y="418973"/>
                  </a:lnTo>
                  <a:lnTo>
                    <a:pt x="605663" y="425196"/>
                  </a:lnTo>
                  <a:lnTo>
                    <a:pt x="605663" y="435101"/>
                  </a:lnTo>
                  <a:lnTo>
                    <a:pt x="605027" y="442595"/>
                  </a:lnTo>
                  <a:lnTo>
                    <a:pt x="603758" y="447801"/>
                  </a:lnTo>
                  <a:lnTo>
                    <a:pt x="602488" y="453136"/>
                  </a:lnTo>
                  <a:lnTo>
                    <a:pt x="600963" y="456819"/>
                  </a:lnTo>
                  <a:lnTo>
                    <a:pt x="598931" y="458850"/>
                  </a:lnTo>
                  <a:lnTo>
                    <a:pt x="596900" y="461010"/>
                  </a:lnTo>
                  <a:lnTo>
                    <a:pt x="593978" y="462915"/>
                  </a:lnTo>
                  <a:lnTo>
                    <a:pt x="590041" y="464566"/>
                  </a:lnTo>
                  <a:lnTo>
                    <a:pt x="586104" y="466217"/>
                  </a:lnTo>
                  <a:lnTo>
                    <a:pt x="581533" y="467741"/>
                  </a:lnTo>
                  <a:lnTo>
                    <a:pt x="576326" y="468884"/>
                  </a:lnTo>
                  <a:lnTo>
                    <a:pt x="571118" y="470154"/>
                  </a:lnTo>
                  <a:lnTo>
                    <a:pt x="565403" y="471170"/>
                  </a:lnTo>
                  <a:lnTo>
                    <a:pt x="559180" y="471805"/>
                  </a:lnTo>
                  <a:lnTo>
                    <a:pt x="553085" y="472440"/>
                  </a:lnTo>
                  <a:lnTo>
                    <a:pt x="546862" y="472821"/>
                  </a:lnTo>
                  <a:lnTo>
                    <a:pt x="540638" y="472821"/>
                  </a:lnTo>
                  <a:lnTo>
                    <a:pt x="497077" y="466471"/>
                  </a:lnTo>
                  <a:lnTo>
                    <a:pt x="461000" y="439783"/>
                  </a:lnTo>
                  <a:lnTo>
                    <a:pt x="446444" y="403036"/>
                  </a:lnTo>
                  <a:lnTo>
                    <a:pt x="443229" y="366013"/>
                  </a:lnTo>
                  <a:lnTo>
                    <a:pt x="443229" y="212979"/>
                  </a:lnTo>
                  <a:lnTo>
                    <a:pt x="407415" y="212979"/>
                  </a:lnTo>
                  <a:lnTo>
                    <a:pt x="403098" y="212979"/>
                  </a:lnTo>
                  <a:lnTo>
                    <a:pt x="399923" y="210312"/>
                  </a:lnTo>
                  <a:lnTo>
                    <a:pt x="394335" y="178816"/>
                  </a:lnTo>
                  <a:lnTo>
                    <a:pt x="394335" y="172338"/>
                  </a:lnTo>
                  <a:lnTo>
                    <a:pt x="401827" y="146304"/>
                  </a:lnTo>
                  <a:lnTo>
                    <a:pt x="403478" y="145161"/>
                  </a:lnTo>
                  <a:lnTo>
                    <a:pt x="405511" y="144653"/>
                  </a:lnTo>
                  <a:lnTo>
                    <a:pt x="407669" y="144653"/>
                  </a:lnTo>
                  <a:lnTo>
                    <a:pt x="443229" y="144653"/>
                  </a:lnTo>
                  <a:lnTo>
                    <a:pt x="443229" y="77978"/>
                  </a:lnTo>
                  <a:lnTo>
                    <a:pt x="443229" y="75692"/>
                  </a:lnTo>
                  <a:lnTo>
                    <a:pt x="443864" y="73787"/>
                  </a:lnTo>
                  <a:lnTo>
                    <a:pt x="464819" y="64770"/>
                  </a:lnTo>
                  <a:lnTo>
                    <a:pt x="470280" y="64135"/>
                  </a:lnTo>
                  <a:lnTo>
                    <a:pt x="477012" y="63881"/>
                  </a:lnTo>
                  <a:lnTo>
                    <a:pt x="485013" y="63881"/>
                  </a:lnTo>
                  <a:close/>
                </a:path>
                <a:path w="3460115" h="588010">
                  <a:moveTo>
                    <a:pt x="196214" y="30734"/>
                  </a:moveTo>
                  <a:lnTo>
                    <a:pt x="235457" y="31623"/>
                  </a:lnTo>
                  <a:lnTo>
                    <a:pt x="245871" y="33655"/>
                  </a:lnTo>
                  <a:lnTo>
                    <a:pt x="250189" y="34798"/>
                  </a:lnTo>
                  <a:lnTo>
                    <a:pt x="260095" y="49149"/>
                  </a:lnTo>
                  <a:lnTo>
                    <a:pt x="394080" y="433324"/>
                  </a:lnTo>
                  <a:lnTo>
                    <a:pt x="396748" y="441325"/>
                  </a:lnTo>
                  <a:lnTo>
                    <a:pt x="398399" y="447675"/>
                  </a:lnTo>
                  <a:lnTo>
                    <a:pt x="399034" y="452374"/>
                  </a:lnTo>
                  <a:lnTo>
                    <a:pt x="399796" y="457073"/>
                  </a:lnTo>
                  <a:lnTo>
                    <a:pt x="357631" y="468122"/>
                  </a:lnTo>
                  <a:lnTo>
                    <a:pt x="349535" y="468078"/>
                  </a:lnTo>
                  <a:lnTo>
                    <a:pt x="310641" y="463169"/>
                  </a:lnTo>
                  <a:lnTo>
                    <a:pt x="309372" y="461391"/>
                  </a:lnTo>
                  <a:lnTo>
                    <a:pt x="307975" y="459613"/>
                  </a:lnTo>
                  <a:lnTo>
                    <a:pt x="306959" y="457326"/>
                  </a:lnTo>
                  <a:lnTo>
                    <a:pt x="305942" y="454406"/>
                  </a:lnTo>
                  <a:lnTo>
                    <a:pt x="276860" y="367284"/>
                  </a:lnTo>
                  <a:lnTo>
                    <a:pt x="114172" y="367284"/>
                  </a:lnTo>
                  <a:lnTo>
                    <a:pt x="86613" y="451993"/>
                  </a:lnTo>
                  <a:lnTo>
                    <a:pt x="85725" y="455168"/>
                  </a:lnTo>
                  <a:lnTo>
                    <a:pt x="84581" y="457835"/>
                  </a:lnTo>
                  <a:lnTo>
                    <a:pt x="48768" y="468122"/>
                  </a:lnTo>
                  <a:lnTo>
                    <a:pt x="39115" y="468122"/>
                  </a:lnTo>
                  <a:lnTo>
                    <a:pt x="28828" y="468122"/>
                  </a:lnTo>
                  <a:lnTo>
                    <a:pt x="20827" y="467741"/>
                  </a:lnTo>
                  <a:lnTo>
                    <a:pt x="14986" y="467106"/>
                  </a:lnTo>
                  <a:lnTo>
                    <a:pt x="9143" y="466471"/>
                  </a:lnTo>
                  <a:lnTo>
                    <a:pt x="5206" y="464820"/>
                  </a:lnTo>
                  <a:lnTo>
                    <a:pt x="2920" y="462280"/>
                  </a:lnTo>
                  <a:lnTo>
                    <a:pt x="762" y="459613"/>
                  </a:lnTo>
                  <a:lnTo>
                    <a:pt x="0" y="456057"/>
                  </a:lnTo>
                  <a:lnTo>
                    <a:pt x="634" y="451358"/>
                  </a:lnTo>
                  <a:lnTo>
                    <a:pt x="139191" y="48133"/>
                  </a:lnTo>
                  <a:lnTo>
                    <a:pt x="143890" y="38988"/>
                  </a:lnTo>
                  <a:lnTo>
                    <a:pt x="145669" y="36575"/>
                  </a:lnTo>
                  <a:lnTo>
                    <a:pt x="148589" y="34798"/>
                  </a:lnTo>
                  <a:lnTo>
                    <a:pt x="152526" y="33655"/>
                  </a:lnTo>
                  <a:lnTo>
                    <a:pt x="156337" y="32385"/>
                  </a:lnTo>
                  <a:lnTo>
                    <a:pt x="188069" y="30777"/>
                  </a:lnTo>
                  <a:lnTo>
                    <a:pt x="196214" y="30734"/>
                  </a:lnTo>
                  <a:close/>
                </a:path>
                <a:path w="3460115" h="588010">
                  <a:moveTo>
                    <a:pt x="2276983" y="0"/>
                  </a:moveTo>
                  <a:lnTo>
                    <a:pt x="2285238" y="0"/>
                  </a:lnTo>
                  <a:lnTo>
                    <a:pt x="2291968" y="254"/>
                  </a:lnTo>
                  <a:lnTo>
                    <a:pt x="2297429" y="1016"/>
                  </a:lnTo>
                  <a:lnTo>
                    <a:pt x="2302764" y="1650"/>
                  </a:lnTo>
                  <a:lnTo>
                    <a:pt x="2307081" y="2540"/>
                  </a:lnTo>
                  <a:lnTo>
                    <a:pt x="2310256" y="3810"/>
                  </a:lnTo>
                  <a:lnTo>
                    <a:pt x="2313559" y="5080"/>
                  </a:lnTo>
                  <a:lnTo>
                    <a:pt x="2315844" y="6604"/>
                  </a:lnTo>
                  <a:lnTo>
                    <a:pt x="2317115" y="8382"/>
                  </a:lnTo>
                  <a:lnTo>
                    <a:pt x="2318512" y="10160"/>
                  </a:lnTo>
                  <a:lnTo>
                    <a:pt x="2319147" y="12065"/>
                  </a:lnTo>
                  <a:lnTo>
                    <a:pt x="2319147" y="14350"/>
                  </a:lnTo>
                  <a:lnTo>
                    <a:pt x="2319147" y="179450"/>
                  </a:lnTo>
                  <a:lnTo>
                    <a:pt x="2352258" y="153429"/>
                  </a:lnTo>
                  <a:lnTo>
                    <a:pt x="2398438" y="137570"/>
                  </a:lnTo>
                  <a:lnTo>
                    <a:pt x="2410587" y="136906"/>
                  </a:lnTo>
                  <a:lnTo>
                    <a:pt x="2425229" y="137527"/>
                  </a:lnTo>
                  <a:lnTo>
                    <a:pt x="2471872" y="152439"/>
                  </a:lnTo>
                  <a:lnTo>
                    <a:pt x="2501755" y="183491"/>
                  </a:lnTo>
                  <a:lnTo>
                    <a:pt x="2516846" y="227377"/>
                  </a:lnTo>
                  <a:lnTo>
                    <a:pt x="2520061" y="271525"/>
                  </a:lnTo>
                  <a:lnTo>
                    <a:pt x="2520061" y="454660"/>
                  </a:lnTo>
                  <a:lnTo>
                    <a:pt x="2520061" y="456946"/>
                  </a:lnTo>
                  <a:lnTo>
                    <a:pt x="2519426" y="458850"/>
                  </a:lnTo>
                  <a:lnTo>
                    <a:pt x="2518029" y="460501"/>
                  </a:lnTo>
                  <a:lnTo>
                    <a:pt x="2516759" y="462280"/>
                  </a:lnTo>
                  <a:lnTo>
                    <a:pt x="2514473" y="463676"/>
                  </a:lnTo>
                  <a:lnTo>
                    <a:pt x="2511298" y="464693"/>
                  </a:lnTo>
                  <a:lnTo>
                    <a:pt x="2508250" y="465836"/>
                  </a:lnTo>
                  <a:lnTo>
                    <a:pt x="2503931" y="466725"/>
                  </a:lnTo>
                  <a:lnTo>
                    <a:pt x="2498471" y="467233"/>
                  </a:lnTo>
                  <a:lnTo>
                    <a:pt x="2493010" y="467868"/>
                  </a:lnTo>
                  <a:lnTo>
                    <a:pt x="2486279" y="468122"/>
                  </a:lnTo>
                  <a:lnTo>
                    <a:pt x="2478151" y="468122"/>
                  </a:lnTo>
                  <a:lnTo>
                    <a:pt x="2469896" y="468122"/>
                  </a:lnTo>
                  <a:lnTo>
                    <a:pt x="2463038" y="467868"/>
                  </a:lnTo>
                  <a:lnTo>
                    <a:pt x="2457577" y="467233"/>
                  </a:lnTo>
                  <a:lnTo>
                    <a:pt x="2452116" y="466725"/>
                  </a:lnTo>
                  <a:lnTo>
                    <a:pt x="2447798" y="465836"/>
                  </a:lnTo>
                  <a:lnTo>
                    <a:pt x="2444750" y="464693"/>
                  </a:lnTo>
                  <a:lnTo>
                    <a:pt x="2441575" y="463676"/>
                  </a:lnTo>
                  <a:lnTo>
                    <a:pt x="2439416" y="462280"/>
                  </a:lnTo>
                  <a:lnTo>
                    <a:pt x="2438018" y="460501"/>
                  </a:lnTo>
                  <a:lnTo>
                    <a:pt x="2436622" y="458850"/>
                  </a:lnTo>
                  <a:lnTo>
                    <a:pt x="2435987" y="456946"/>
                  </a:lnTo>
                  <a:lnTo>
                    <a:pt x="2435987" y="454660"/>
                  </a:lnTo>
                  <a:lnTo>
                    <a:pt x="2435987" y="284225"/>
                  </a:lnTo>
                  <a:lnTo>
                    <a:pt x="2430653" y="241808"/>
                  </a:lnTo>
                  <a:lnTo>
                    <a:pt x="2408047" y="215137"/>
                  </a:lnTo>
                  <a:lnTo>
                    <a:pt x="2401697" y="211836"/>
                  </a:lnTo>
                  <a:lnTo>
                    <a:pt x="2394204" y="210312"/>
                  </a:lnTo>
                  <a:lnTo>
                    <a:pt x="2385822" y="210312"/>
                  </a:lnTo>
                  <a:lnTo>
                    <a:pt x="2345025" y="228494"/>
                  </a:lnTo>
                  <a:lnTo>
                    <a:pt x="2319147" y="256159"/>
                  </a:lnTo>
                  <a:lnTo>
                    <a:pt x="2319147" y="454660"/>
                  </a:lnTo>
                  <a:lnTo>
                    <a:pt x="2319147" y="456946"/>
                  </a:lnTo>
                  <a:lnTo>
                    <a:pt x="2318512" y="458850"/>
                  </a:lnTo>
                  <a:lnTo>
                    <a:pt x="2317115" y="460501"/>
                  </a:lnTo>
                  <a:lnTo>
                    <a:pt x="2315844" y="462280"/>
                  </a:lnTo>
                  <a:lnTo>
                    <a:pt x="2313559" y="463676"/>
                  </a:lnTo>
                  <a:lnTo>
                    <a:pt x="2310256" y="464693"/>
                  </a:lnTo>
                  <a:lnTo>
                    <a:pt x="2307081" y="465836"/>
                  </a:lnTo>
                  <a:lnTo>
                    <a:pt x="2302764" y="466725"/>
                  </a:lnTo>
                  <a:lnTo>
                    <a:pt x="2297429" y="467233"/>
                  </a:lnTo>
                  <a:lnTo>
                    <a:pt x="2291968" y="467868"/>
                  </a:lnTo>
                  <a:lnTo>
                    <a:pt x="2285238" y="468122"/>
                  </a:lnTo>
                  <a:lnTo>
                    <a:pt x="2276983" y="468122"/>
                  </a:lnTo>
                  <a:lnTo>
                    <a:pt x="2268728" y="468122"/>
                  </a:lnTo>
                  <a:lnTo>
                    <a:pt x="2261869" y="467868"/>
                  </a:lnTo>
                  <a:lnTo>
                    <a:pt x="2256536" y="467233"/>
                  </a:lnTo>
                  <a:lnTo>
                    <a:pt x="2251202" y="466725"/>
                  </a:lnTo>
                  <a:lnTo>
                    <a:pt x="2246884" y="465836"/>
                  </a:lnTo>
                  <a:lnTo>
                    <a:pt x="2243581" y="464693"/>
                  </a:lnTo>
                  <a:lnTo>
                    <a:pt x="2240406" y="463676"/>
                  </a:lnTo>
                  <a:lnTo>
                    <a:pt x="2238121" y="462280"/>
                  </a:lnTo>
                  <a:lnTo>
                    <a:pt x="2236724" y="460501"/>
                  </a:lnTo>
                  <a:lnTo>
                    <a:pt x="2235454" y="458850"/>
                  </a:lnTo>
                  <a:lnTo>
                    <a:pt x="2234691" y="456946"/>
                  </a:lnTo>
                  <a:lnTo>
                    <a:pt x="2234691" y="454660"/>
                  </a:lnTo>
                  <a:lnTo>
                    <a:pt x="2234691" y="14350"/>
                  </a:lnTo>
                  <a:lnTo>
                    <a:pt x="2234691" y="12065"/>
                  </a:lnTo>
                  <a:lnTo>
                    <a:pt x="2235454" y="10160"/>
                  </a:lnTo>
                  <a:lnTo>
                    <a:pt x="2256536" y="1016"/>
                  </a:lnTo>
                  <a:lnTo>
                    <a:pt x="2261869" y="254"/>
                  </a:lnTo>
                  <a:lnTo>
                    <a:pt x="2268728" y="0"/>
                  </a:lnTo>
                  <a:lnTo>
                    <a:pt x="2276983" y="0"/>
                  </a:lnTo>
                  <a:close/>
                </a:path>
              </a:pathLst>
            </a:custGeom>
            <a:ln w="1828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3209226" y="3271902"/>
              <a:ext cx="3048000" cy="3048000"/>
            </a:xfrm>
            <a:prstGeom prst="rect">
              <a:avLst/>
            </a:prstGeom>
            <a:blipFill>
              <a:blip r:embed="rId2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596897"/>
            <a:ext cx="7454900" cy="35369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Char char="•"/>
              <a:tabLst>
                <a:tab pos="355600" algn="l"/>
              </a:tabLst>
            </a:pPr>
            <a:r>
              <a:rPr sz="4400" spc="-160" dirty="0">
                <a:latin typeface="Arial"/>
                <a:cs typeface="Arial"/>
              </a:rPr>
              <a:t>Made </a:t>
            </a:r>
            <a:r>
              <a:rPr sz="4400" spc="-140" dirty="0">
                <a:latin typeface="Arial"/>
                <a:cs typeface="Arial"/>
              </a:rPr>
              <a:t>up</a:t>
            </a:r>
            <a:r>
              <a:rPr sz="4400" spc="-310" dirty="0">
                <a:latin typeface="Arial"/>
                <a:cs typeface="Arial"/>
              </a:rPr>
              <a:t> </a:t>
            </a:r>
            <a:r>
              <a:rPr sz="4400" spc="-25" dirty="0">
                <a:latin typeface="Arial"/>
                <a:cs typeface="Arial"/>
              </a:rPr>
              <a:t>of:</a:t>
            </a:r>
            <a:endParaRPr sz="4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4700">
              <a:latin typeface="Arial"/>
              <a:cs typeface="Arial"/>
            </a:endParaRPr>
          </a:p>
          <a:p>
            <a:pPr marL="655955">
              <a:lnSpc>
                <a:spcPct val="100000"/>
              </a:lnSpc>
            </a:pPr>
            <a:r>
              <a:rPr sz="3200" spc="-40" dirty="0">
                <a:latin typeface="Arial"/>
                <a:cs typeface="Arial"/>
              </a:rPr>
              <a:t>-Mixture </a:t>
            </a:r>
            <a:r>
              <a:rPr sz="3200" spc="-5" dirty="0">
                <a:latin typeface="Arial"/>
                <a:cs typeface="Arial"/>
              </a:rPr>
              <a:t>of </a:t>
            </a:r>
            <a:r>
              <a:rPr sz="3200" spc="-95" dirty="0">
                <a:latin typeface="Arial"/>
                <a:cs typeface="Arial"/>
              </a:rPr>
              <a:t>invisible</a:t>
            </a:r>
            <a:r>
              <a:rPr sz="3200" spc="-470" dirty="0">
                <a:latin typeface="Arial"/>
                <a:cs typeface="Arial"/>
              </a:rPr>
              <a:t> </a:t>
            </a:r>
            <a:r>
              <a:rPr sz="3200" spc="-295" dirty="0">
                <a:latin typeface="Arial"/>
                <a:cs typeface="Arial"/>
              </a:rPr>
              <a:t>gases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4650">
              <a:latin typeface="Arial"/>
              <a:cs typeface="Arial"/>
            </a:endParaRPr>
          </a:p>
          <a:p>
            <a:pPr marL="355600" marR="5080" indent="300355">
              <a:lnSpc>
                <a:spcPct val="100000"/>
              </a:lnSpc>
            </a:pPr>
            <a:r>
              <a:rPr sz="3200" spc="-210" dirty="0">
                <a:latin typeface="Arial"/>
                <a:cs typeface="Arial"/>
              </a:rPr>
              <a:t>-Large </a:t>
            </a:r>
            <a:r>
              <a:rPr sz="3200" spc="-95" dirty="0">
                <a:latin typeface="Arial"/>
                <a:cs typeface="Arial"/>
              </a:rPr>
              <a:t>number </a:t>
            </a:r>
            <a:r>
              <a:rPr sz="3200" spc="-5" dirty="0">
                <a:latin typeface="Arial"/>
                <a:cs typeface="Arial"/>
              </a:rPr>
              <a:t>of </a:t>
            </a:r>
            <a:r>
              <a:rPr sz="3200" spc="-180" dirty="0">
                <a:latin typeface="Arial"/>
                <a:cs typeface="Arial"/>
              </a:rPr>
              <a:t>suspended</a:t>
            </a:r>
            <a:r>
              <a:rPr sz="3200" spc="-395" dirty="0">
                <a:latin typeface="Arial"/>
                <a:cs typeface="Arial"/>
              </a:rPr>
              <a:t> </a:t>
            </a:r>
            <a:r>
              <a:rPr sz="3200" spc="-135" dirty="0">
                <a:latin typeface="Arial"/>
                <a:cs typeface="Arial"/>
              </a:rPr>
              <a:t>microscopic  </a:t>
            </a:r>
            <a:r>
              <a:rPr sz="3200" spc="-100" dirty="0">
                <a:latin typeface="Arial"/>
                <a:cs typeface="Arial"/>
              </a:rPr>
              <a:t>particles </a:t>
            </a:r>
            <a:r>
              <a:rPr sz="3200" spc="-150" dirty="0">
                <a:latin typeface="Arial"/>
                <a:cs typeface="Arial"/>
              </a:rPr>
              <a:t>and </a:t>
            </a:r>
            <a:r>
              <a:rPr sz="3200" spc="-65" dirty="0">
                <a:latin typeface="Arial"/>
                <a:cs typeface="Arial"/>
              </a:rPr>
              <a:t>water</a:t>
            </a:r>
            <a:r>
              <a:rPr sz="3200" spc="-254" dirty="0">
                <a:latin typeface="Arial"/>
                <a:cs typeface="Arial"/>
              </a:rPr>
              <a:t> </a:t>
            </a:r>
            <a:r>
              <a:rPr sz="3200" spc="-85" dirty="0">
                <a:latin typeface="Arial"/>
                <a:cs typeface="Arial"/>
              </a:rPr>
              <a:t>droplets.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25420" y="475310"/>
            <a:ext cx="469582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780" dirty="0"/>
              <a:t>Relevant</a:t>
            </a:r>
            <a:r>
              <a:rPr spc="-65" dirty="0"/>
              <a:t> </a:t>
            </a:r>
            <a:r>
              <a:rPr spc="495" dirty="0"/>
              <a:t>Terms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7565"/>
            <a:ext cx="8014970" cy="278765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355600" marR="5080" indent="-342900">
              <a:lnSpc>
                <a:spcPct val="101200"/>
              </a:lnSpc>
              <a:spcBef>
                <a:spcPts val="5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45" dirty="0">
                <a:latin typeface="Carlito"/>
                <a:cs typeface="Carlito"/>
              </a:rPr>
              <a:t>Homosphere</a:t>
            </a:r>
            <a:r>
              <a:rPr sz="3200" spc="-45" dirty="0">
                <a:latin typeface="Arial"/>
                <a:cs typeface="Arial"/>
              </a:rPr>
              <a:t>-</a:t>
            </a:r>
            <a:r>
              <a:rPr sz="2400" spc="-45" dirty="0">
                <a:latin typeface="Arial"/>
                <a:cs typeface="Arial"/>
              </a:rPr>
              <a:t>The </a:t>
            </a:r>
            <a:r>
              <a:rPr sz="2400" spc="-70" dirty="0">
                <a:latin typeface="Arial"/>
                <a:cs typeface="Arial"/>
              </a:rPr>
              <a:t>lowest </a:t>
            </a:r>
            <a:r>
              <a:rPr sz="2400" spc="-110" dirty="0">
                <a:latin typeface="Arial"/>
                <a:cs typeface="Arial"/>
              </a:rPr>
              <a:t>80km </a:t>
            </a:r>
            <a:r>
              <a:rPr sz="2400" spc="-5" dirty="0">
                <a:latin typeface="Arial"/>
                <a:cs typeface="Arial"/>
              </a:rPr>
              <a:t>of</a:t>
            </a:r>
            <a:r>
              <a:rPr sz="2400" spc="-500" dirty="0">
                <a:latin typeface="Arial"/>
                <a:cs typeface="Arial"/>
              </a:rPr>
              <a:t> </a:t>
            </a:r>
            <a:r>
              <a:rPr sz="2400" spc="-30" dirty="0">
                <a:latin typeface="Arial"/>
                <a:cs typeface="Arial"/>
              </a:rPr>
              <a:t>the </a:t>
            </a:r>
            <a:r>
              <a:rPr sz="2400" spc="-90" dirty="0">
                <a:latin typeface="Arial"/>
                <a:cs typeface="Arial"/>
              </a:rPr>
              <a:t>atmosphere, </a:t>
            </a:r>
            <a:r>
              <a:rPr sz="2400" spc="-70" dirty="0">
                <a:latin typeface="Arial"/>
                <a:cs typeface="Arial"/>
              </a:rPr>
              <a:t>which  </a:t>
            </a:r>
            <a:r>
              <a:rPr sz="2400" spc="-25" dirty="0">
                <a:latin typeface="Arial"/>
                <a:cs typeface="Arial"/>
              </a:rPr>
              <a:t>the </a:t>
            </a:r>
            <a:r>
              <a:rPr sz="2400" spc="-60" dirty="0">
                <a:latin typeface="Arial"/>
                <a:cs typeface="Arial"/>
              </a:rPr>
              <a:t>relative </a:t>
            </a:r>
            <a:r>
              <a:rPr sz="2400" spc="-120" dirty="0">
                <a:latin typeface="Arial"/>
                <a:cs typeface="Arial"/>
              </a:rPr>
              <a:t>abundance </a:t>
            </a:r>
            <a:r>
              <a:rPr sz="2400" spc="-5" dirty="0">
                <a:latin typeface="Arial"/>
                <a:cs typeface="Arial"/>
              </a:rPr>
              <a:t>of </a:t>
            </a:r>
            <a:r>
              <a:rPr sz="2400" spc="-25" dirty="0">
                <a:latin typeface="Arial"/>
                <a:cs typeface="Arial"/>
              </a:rPr>
              <a:t>the </a:t>
            </a:r>
            <a:r>
              <a:rPr sz="2400" spc="-75" dirty="0">
                <a:latin typeface="Arial"/>
                <a:cs typeface="Arial"/>
              </a:rPr>
              <a:t>permanent</a:t>
            </a:r>
            <a:r>
              <a:rPr sz="2400" spc="-480" dirty="0">
                <a:latin typeface="Arial"/>
                <a:cs typeface="Arial"/>
              </a:rPr>
              <a:t> </a:t>
            </a:r>
            <a:r>
              <a:rPr sz="2400" spc="-220" dirty="0">
                <a:latin typeface="Arial"/>
                <a:cs typeface="Arial"/>
              </a:rPr>
              <a:t>gases </a:t>
            </a:r>
            <a:r>
              <a:rPr sz="2400" spc="-125" dirty="0">
                <a:latin typeface="Arial"/>
                <a:cs typeface="Arial"/>
              </a:rPr>
              <a:t>is </a:t>
            </a:r>
            <a:r>
              <a:rPr sz="2400" spc="-85" dirty="0">
                <a:latin typeface="Arial"/>
                <a:cs typeface="Arial"/>
              </a:rPr>
              <a:t>constant.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Arial"/>
              <a:buChar char="•"/>
            </a:pPr>
            <a:endParaRPr sz="2200">
              <a:latin typeface="Arial"/>
              <a:cs typeface="Arial"/>
            </a:endParaRPr>
          </a:p>
          <a:p>
            <a:pPr marL="355600" marR="42545" indent="-342900">
              <a:lnSpc>
                <a:spcPct val="1006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50" dirty="0">
                <a:latin typeface="Carlito"/>
                <a:cs typeface="Carlito"/>
              </a:rPr>
              <a:t>Heterosphere</a:t>
            </a:r>
            <a:r>
              <a:rPr sz="3200" spc="-50" dirty="0">
                <a:latin typeface="Arial"/>
                <a:cs typeface="Arial"/>
              </a:rPr>
              <a:t>-</a:t>
            </a:r>
            <a:r>
              <a:rPr sz="2400" spc="-50" dirty="0">
                <a:latin typeface="Arial"/>
                <a:cs typeface="Arial"/>
              </a:rPr>
              <a:t>The </a:t>
            </a:r>
            <a:r>
              <a:rPr sz="2400" spc="-90" dirty="0">
                <a:latin typeface="Arial"/>
                <a:cs typeface="Arial"/>
              </a:rPr>
              <a:t>high </a:t>
            </a:r>
            <a:r>
              <a:rPr sz="2400" spc="-95" dirty="0">
                <a:latin typeface="Arial"/>
                <a:cs typeface="Arial"/>
              </a:rPr>
              <a:t>atmosphere </a:t>
            </a:r>
            <a:r>
              <a:rPr sz="2400" spc="-75" dirty="0">
                <a:latin typeface="Arial"/>
                <a:cs typeface="Arial"/>
              </a:rPr>
              <a:t>where </a:t>
            </a:r>
            <a:r>
              <a:rPr sz="2400" spc="-225" dirty="0">
                <a:latin typeface="Arial"/>
                <a:cs typeface="Arial"/>
              </a:rPr>
              <a:t>gases </a:t>
            </a:r>
            <a:r>
              <a:rPr sz="2400" spc="-110" dirty="0">
                <a:latin typeface="Arial"/>
                <a:cs typeface="Arial"/>
              </a:rPr>
              <a:t>are</a:t>
            </a:r>
            <a:r>
              <a:rPr sz="2400" spc="-21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not  </a:t>
            </a:r>
            <a:r>
              <a:rPr sz="2400" spc="-40" dirty="0">
                <a:latin typeface="Arial"/>
                <a:cs typeface="Arial"/>
              </a:rPr>
              <a:t>well </a:t>
            </a:r>
            <a:r>
              <a:rPr sz="2400" spc="-100" dirty="0">
                <a:latin typeface="Arial"/>
                <a:cs typeface="Arial"/>
              </a:rPr>
              <a:t>mixed </a:t>
            </a:r>
            <a:r>
              <a:rPr sz="2400" spc="-10" dirty="0">
                <a:latin typeface="Arial"/>
                <a:cs typeface="Arial"/>
              </a:rPr>
              <a:t>but </a:t>
            </a:r>
            <a:r>
              <a:rPr sz="2400" spc="-45" dirty="0">
                <a:latin typeface="Arial"/>
                <a:cs typeface="Arial"/>
              </a:rPr>
              <a:t>rather </a:t>
            </a:r>
            <a:r>
              <a:rPr sz="2400" spc="-110" dirty="0">
                <a:latin typeface="Arial"/>
                <a:cs typeface="Arial"/>
              </a:rPr>
              <a:t>are </a:t>
            </a:r>
            <a:r>
              <a:rPr sz="2400" spc="-35" dirty="0">
                <a:latin typeface="Arial"/>
                <a:cs typeface="Arial"/>
              </a:rPr>
              <a:t>stratified </a:t>
            </a:r>
            <a:r>
              <a:rPr sz="2400" spc="-114" dirty="0">
                <a:latin typeface="Arial"/>
                <a:cs typeface="Arial"/>
              </a:rPr>
              <a:t>according </a:t>
            </a:r>
            <a:r>
              <a:rPr sz="2400" spc="20" dirty="0">
                <a:latin typeface="Arial"/>
                <a:cs typeface="Arial"/>
              </a:rPr>
              <a:t>to </a:t>
            </a:r>
            <a:r>
              <a:rPr sz="2400" spc="-60" dirty="0">
                <a:latin typeface="Arial"/>
                <a:cs typeface="Arial"/>
              </a:rPr>
              <a:t>weight.  </a:t>
            </a:r>
            <a:r>
              <a:rPr sz="2400" spc="-100" dirty="0">
                <a:latin typeface="Arial"/>
                <a:cs typeface="Arial"/>
              </a:rPr>
              <a:t>Where </a:t>
            </a:r>
            <a:r>
              <a:rPr sz="2400" spc="-40" dirty="0">
                <a:latin typeface="Arial"/>
                <a:cs typeface="Arial"/>
              </a:rPr>
              <a:t>lighter </a:t>
            </a:r>
            <a:r>
              <a:rPr sz="2400" spc="-90" dirty="0">
                <a:latin typeface="Arial"/>
                <a:cs typeface="Arial"/>
              </a:rPr>
              <a:t>weighing </a:t>
            </a:r>
            <a:r>
              <a:rPr sz="2400" spc="-225" dirty="0">
                <a:latin typeface="Arial"/>
                <a:cs typeface="Arial"/>
              </a:rPr>
              <a:t>gases </a:t>
            </a:r>
            <a:r>
              <a:rPr sz="2400" spc="-110" dirty="0">
                <a:latin typeface="Arial"/>
                <a:cs typeface="Arial"/>
              </a:rPr>
              <a:t>are</a:t>
            </a:r>
            <a:r>
              <a:rPr sz="2400" spc="-200" dirty="0">
                <a:latin typeface="Arial"/>
                <a:cs typeface="Arial"/>
              </a:rPr>
              <a:t> </a:t>
            </a:r>
            <a:r>
              <a:rPr sz="2400" spc="-65" dirty="0">
                <a:latin typeface="Arial"/>
                <a:cs typeface="Arial"/>
              </a:rPr>
              <a:t>found.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5350" y="508838"/>
            <a:ext cx="775525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620" dirty="0"/>
              <a:t>Gases </a:t>
            </a:r>
            <a:r>
              <a:rPr sz="4000" spc="420" dirty="0"/>
              <a:t>Making</a:t>
            </a:r>
            <a:r>
              <a:rPr sz="4000" spc="-590" dirty="0"/>
              <a:t> </a:t>
            </a:r>
            <a:r>
              <a:rPr sz="4000" spc="-55" dirty="0"/>
              <a:t>Up </a:t>
            </a:r>
            <a:r>
              <a:rPr sz="4000" spc="580" dirty="0"/>
              <a:t>Atmosphere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535940" y="1607565"/>
            <a:ext cx="8023225" cy="278765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355600" marR="1235075" indent="-342900">
              <a:lnSpc>
                <a:spcPct val="101200"/>
              </a:lnSpc>
              <a:spcBef>
                <a:spcPts val="5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15" dirty="0">
                <a:latin typeface="Carlito"/>
                <a:cs typeface="Carlito"/>
              </a:rPr>
              <a:t>Permanent </a:t>
            </a:r>
            <a:r>
              <a:rPr sz="3200" b="1" spc="-90" dirty="0">
                <a:latin typeface="Carlito"/>
                <a:cs typeface="Carlito"/>
              </a:rPr>
              <a:t>Gases</a:t>
            </a:r>
            <a:r>
              <a:rPr sz="3200" spc="-90" dirty="0">
                <a:latin typeface="Arial"/>
                <a:cs typeface="Arial"/>
              </a:rPr>
              <a:t>-</a:t>
            </a:r>
            <a:r>
              <a:rPr sz="2400" spc="-90" dirty="0">
                <a:latin typeface="Arial"/>
                <a:cs typeface="Arial"/>
              </a:rPr>
              <a:t>Those </a:t>
            </a:r>
            <a:r>
              <a:rPr sz="2400" spc="-225" dirty="0">
                <a:latin typeface="Arial"/>
                <a:cs typeface="Arial"/>
              </a:rPr>
              <a:t>gases </a:t>
            </a:r>
            <a:r>
              <a:rPr sz="2400" spc="-114" dirty="0">
                <a:latin typeface="Arial"/>
                <a:cs typeface="Arial"/>
              </a:rPr>
              <a:t>whose </a:t>
            </a:r>
            <a:r>
              <a:rPr sz="2400" spc="-60" dirty="0">
                <a:latin typeface="Arial"/>
                <a:cs typeface="Arial"/>
              </a:rPr>
              <a:t>relative  </a:t>
            </a:r>
            <a:r>
              <a:rPr sz="2400" spc="-120" dirty="0">
                <a:latin typeface="Arial"/>
                <a:cs typeface="Arial"/>
              </a:rPr>
              <a:t>abundance </a:t>
            </a:r>
            <a:r>
              <a:rPr sz="2400" spc="-125" dirty="0">
                <a:latin typeface="Arial"/>
                <a:cs typeface="Arial"/>
              </a:rPr>
              <a:t>is </a:t>
            </a:r>
            <a:r>
              <a:rPr sz="2400" spc="-90" dirty="0">
                <a:latin typeface="Arial"/>
                <a:cs typeface="Arial"/>
              </a:rPr>
              <a:t>constant </a:t>
            </a:r>
            <a:r>
              <a:rPr sz="2400" dirty="0">
                <a:latin typeface="Arial"/>
                <a:cs typeface="Arial"/>
              </a:rPr>
              <a:t>within </a:t>
            </a:r>
            <a:r>
              <a:rPr sz="2400" spc="-25" dirty="0">
                <a:latin typeface="Arial"/>
                <a:cs typeface="Arial"/>
              </a:rPr>
              <a:t>the</a:t>
            </a:r>
            <a:r>
              <a:rPr sz="2400" spc="-365" dirty="0">
                <a:latin typeface="Arial"/>
                <a:cs typeface="Arial"/>
              </a:rPr>
              <a:t> </a:t>
            </a:r>
            <a:r>
              <a:rPr sz="2400" spc="-100" dirty="0">
                <a:latin typeface="Arial"/>
                <a:cs typeface="Arial"/>
              </a:rPr>
              <a:t>homosphere.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Arial"/>
              <a:buChar char="•"/>
            </a:pPr>
            <a:endParaRPr sz="2200">
              <a:latin typeface="Arial"/>
              <a:cs typeface="Arial"/>
            </a:endParaRPr>
          </a:p>
          <a:p>
            <a:pPr marL="355600" marR="5080" indent="-342900">
              <a:lnSpc>
                <a:spcPct val="1006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25" dirty="0">
                <a:latin typeface="Carlito"/>
                <a:cs typeface="Carlito"/>
              </a:rPr>
              <a:t>Variable </a:t>
            </a:r>
            <a:r>
              <a:rPr sz="3200" b="1" spc="-120" dirty="0">
                <a:latin typeface="Carlito"/>
                <a:cs typeface="Carlito"/>
              </a:rPr>
              <a:t>Gases</a:t>
            </a:r>
            <a:r>
              <a:rPr sz="3200" spc="-120" dirty="0">
                <a:latin typeface="Arial"/>
                <a:cs typeface="Arial"/>
              </a:rPr>
              <a:t>-</a:t>
            </a:r>
            <a:r>
              <a:rPr sz="2400" spc="-120" dirty="0">
                <a:latin typeface="Arial"/>
                <a:cs typeface="Arial"/>
              </a:rPr>
              <a:t>Gases </a:t>
            </a:r>
            <a:r>
              <a:rPr sz="2400" spc="-85" dirty="0">
                <a:latin typeface="Arial"/>
                <a:cs typeface="Arial"/>
              </a:rPr>
              <a:t>present </a:t>
            </a:r>
            <a:r>
              <a:rPr sz="2400" spc="-30" dirty="0">
                <a:latin typeface="Arial"/>
                <a:cs typeface="Arial"/>
              </a:rPr>
              <a:t>in </a:t>
            </a:r>
            <a:r>
              <a:rPr sz="2400" spc="-95" dirty="0">
                <a:latin typeface="Arial"/>
                <a:cs typeface="Arial"/>
              </a:rPr>
              <a:t>amounts </a:t>
            </a:r>
            <a:r>
              <a:rPr sz="2400" spc="-5" dirty="0">
                <a:latin typeface="Arial"/>
                <a:cs typeface="Arial"/>
              </a:rPr>
              <a:t>that </a:t>
            </a:r>
            <a:r>
              <a:rPr sz="2400" spc="-105" dirty="0">
                <a:latin typeface="Arial"/>
                <a:cs typeface="Arial"/>
              </a:rPr>
              <a:t>vary  </a:t>
            </a:r>
            <a:r>
              <a:rPr sz="2400" spc="-75" dirty="0">
                <a:latin typeface="Arial"/>
                <a:cs typeface="Arial"/>
              </a:rPr>
              <a:t>greatly </a:t>
            </a:r>
            <a:r>
              <a:rPr sz="2400" spc="-30" dirty="0">
                <a:latin typeface="Arial"/>
                <a:cs typeface="Arial"/>
              </a:rPr>
              <a:t>in </a:t>
            </a:r>
            <a:r>
              <a:rPr sz="2400" spc="-120" dirty="0">
                <a:latin typeface="Arial"/>
                <a:cs typeface="Arial"/>
              </a:rPr>
              <a:t>abundance, </a:t>
            </a:r>
            <a:r>
              <a:rPr sz="2400" spc="-30" dirty="0">
                <a:latin typeface="Arial"/>
                <a:cs typeface="Arial"/>
              </a:rPr>
              <a:t>either </a:t>
            </a:r>
            <a:r>
              <a:rPr sz="2400" spc="-75" dirty="0">
                <a:latin typeface="Arial"/>
                <a:cs typeface="Arial"/>
              </a:rPr>
              <a:t>vertically, </a:t>
            </a:r>
            <a:r>
              <a:rPr sz="2400" spc="-65" dirty="0">
                <a:latin typeface="Arial"/>
                <a:cs typeface="Arial"/>
              </a:rPr>
              <a:t>horizontal, </a:t>
            </a:r>
            <a:r>
              <a:rPr sz="2400" spc="-20" dirty="0">
                <a:latin typeface="Arial"/>
                <a:cs typeface="Arial"/>
              </a:rPr>
              <a:t>or</a:t>
            </a:r>
            <a:r>
              <a:rPr sz="2400" spc="-475" dirty="0">
                <a:latin typeface="Arial"/>
                <a:cs typeface="Arial"/>
              </a:rPr>
              <a:t> </a:t>
            </a:r>
            <a:r>
              <a:rPr sz="2400" spc="-145" dirty="0">
                <a:latin typeface="Arial"/>
                <a:cs typeface="Arial"/>
              </a:rPr>
              <a:t>seasonal.  </a:t>
            </a:r>
            <a:r>
              <a:rPr sz="2400" spc="-85" dirty="0">
                <a:latin typeface="Arial"/>
                <a:cs typeface="Arial"/>
              </a:rPr>
              <a:t>Water </a:t>
            </a:r>
            <a:r>
              <a:rPr sz="2400" spc="-90" dirty="0">
                <a:latin typeface="Arial"/>
                <a:cs typeface="Arial"/>
              </a:rPr>
              <a:t>vapor </a:t>
            </a:r>
            <a:r>
              <a:rPr sz="2400" spc="-125" dirty="0">
                <a:latin typeface="Arial"/>
                <a:cs typeface="Arial"/>
              </a:rPr>
              <a:t>is </a:t>
            </a:r>
            <a:r>
              <a:rPr sz="2400" spc="-30" dirty="0">
                <a:latin typeface="Arial"/>
                <a:cs typeface="Arial"/>
              </a:rPr>
              <a:t>the </a:t>
            </a:r>
            <a:r>
              <a:rPr sz="2400" spc="-80" dirty="0">
                <a:latin typeface="Arial"/>
                <a:cs typeface="Arial"/>
              </a:rPr>
              <a:t>most </a:t>
            </a:r>
            <a:r>
              <a:rPr sz="2400" spc="-25" dirty="0">
                <a:latin typeface="Arial"/>
                <a:cs typeface="Arial"/>
              </a:rPr>
              <a:t>important</a:t>
            </a:r>
            <a:r>
              <a:rPr sz="2400" spc="-465" dirty="0">
                <a:latin typeface="Arial"/>
                <a:cs typeface="Arial"/>
              </a:rPr>
              <a:t> </a:t>
            </a:r>
            <a:r>
              <a:rPr sz="2400" spc="-85" dirty="0">
                <a:latin typeface="Arial"/>
                <a:cs typeface="Arial"/>
              </a:rPr>
              <a:t>variable </a:t>
            </a:r>
            <a:r>
              <a:rPr sz="2400" spc="-195" dirty="0">
                <a:latin typeface="Arial"/>
                <a:cs typeface="Arial"/>
              </a:rPr>
              <a:t>gas.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371600"/>
            <a:ext cx="9144000" cy="3657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212594" y="6343599"/>
            <a:ext cx="46056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70" dirty="0">
                <a:latin typeface="Arial"/>
                <a:cs typeface="Arial"/>
                <a:hlinkClick r:id="rId3"/>
              </a:rPr>
              <a:t>http://geogrify.net/GEO1/Images/FOPG/03T2.jpg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5"/>
              </a:spcBef>
            </a:pPr>
            <a:r>
              <a:rPr spc="-170" dirty="0"/>
              <a:t>RESOURCES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63979"/>
            <a:ext cx="7988300" cy="411734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201295">
              <a:lnSpc>
                <a:spcPct val="100000"/>
              </a:lnSpc>
              <a:spcBef>
                <a:spcPts val="580"/>
              </a:spcBef>
            </a:pPr>
            <a:r>
              <a:rPr sz="2000" spc="-5" dirty="0">
                <a:latin typeface="Times New Roman"/>
                <a:cs typeface="Times New Roman"/>
              </a:rPr>
              <a:t>Information </a:t>
            </a:r>
            <a:r>
              <a:rPr sz="2000" dirty="0">
                <a:latin typeface="Times New Roman"/>
                <a:cs typeface="Times New Roman"/>
              </a:rPr>
              <a:t>from the</a:t>
            </a:r>
            <a:r>
              <a:rPr sz="2000" spc="-9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book:</a:t>
            </a:r>
            <a:endParaRPr sz="2000">
              <a:latin typeface="Times New Roman"/>
              <a:cs typeface="Times New Roman"/>
            </a:endParaRPr>
          </a:p>
          <a:p>
            <a:pPr marL="355600" marR="157099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5" dirty="0">
                <a:latin typeface="Times New Roman"/>
                <a:cs typeface="Times New Roman"/>
              </a:rPr>
              <a:t>Aguado: </a:t>
            </a:r>
            <a:r>
              <a:rPr sz="2000" dirty="0">
                <a:latin typeface="Times New Roman"/>
                <a:cs typeface="Times New Roman"/>
              </a:rPr>
              <a:t>Understanding </a:t>
            </a:r>
            <a:r>
              <a:rPr sz="2000" spc="-25" dirty="0">
                <a:latin typeface="Times New Roman"/>
                <a:cs typeface="Times New Roman"/>
              </a:rPr>
              <a:t>Weather </a:t>
            </a:r>
            <a:r>
              <a:rPr sz="2000" dirty="0">
                <a:latin typeface="Times New Roman"/>
                <a:cs typeface="Times New Roman"/>
              </a:rPr>
              <a:t>and </a:t>
            </a:r>
            <a:r>
              <a:rPr sz="2000" spc="-5" dirty="0">
                <a:latin typeface="Times New Roman"/>
                <a:cs typeface="Times New Roman"/>
              </a:rPr>
              <a:t>Climate, </a:t>
            </a:r>
            <a:r>
              <a:rPr sz="2000" dirty="0">
                <a:latin typeface="Times New Roman"/>
                <a:cs typeface="Times New Roman"/>
              </a:rPr>
              <a:t>Fifth</a:t>
            </a:r>
            <a:r>
              <a:rPr sz="2000" spc="-2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Edition  Copyright © 2010 Pearson Education,</a:t>
            </a:r>
            <a:r>
              <a:rPr sz="2000" spc="-1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Inc.</a:t>
            </a:r>
            <a:endParaRPr sz="2000">
              <a:latin typeface="Times New Roman"/>
              <a:cs typeface="Times New Roman"/>
            </a:endParaRPr>
          </a:p>
          <a:p>
            <a:pPr marL="355600" marR="2306955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Times New Roman"/>
                <a:cs typeface="Times New Roman"/>
              </a:rPr>
              <a:t>Pictures on Page 1-</a:t>
            </a:r>
            <a:r>
              <a:rPr sz="2000" spc="-135" dirty="0"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375F92"/>
                </a:solidFill>
                <a:latin typeface="Times New Roman"/>
                <a:cs typeface="Times New Roman"/>
              </a:rPr>
              <a:t>planetgreen.discovery.com</a:t>
            </a:r>
            <a:r>
              <a:rPr sz="2000" spc="-5" dirty="0">
                <a:latin typeface="Times New Roman"/>
                <a:cs typeface="Times New Roman"/>
              </a:rPr>
              <a:t>(left), </a:t>
            </a:r>
            <a:r>
              <a:rPr sz="2000" spc="-5" dirty="0">
                <a:solidFill>
                  <a:srgbClr val="375F92"/>
                </a:solidFill>
                <a:latin typeface="Times New Roman"/>
                <a:cs typeface="Times New Roman"/>
              </a:rPr>
              <a:t> windows2universe.org</a:t>
            </a:r>
            <a:r>
              <a:rPr sz="2000" spc="-5" dirty="0">
                <a:latin typeface="Times New Roman"/>
                <a:cs typeface="Times New Roman"/>
              </a:rPr>
              <a:t>(right)</a:t>
            </a:r>
            <a:endParaRPr sz="2000">
              <a:latin typeface="Times New Roman"/>
              <a:cs typeface="Times New Roman"/>
            </a:endParaRPr>
          </a:p>
          <a:p>
            <a:pPr marL="355600" indent="-342900">
              <a:lnSpc>
                <a:spcPts val="237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Times New Roman"/>
                <a:cs typeface="Times New Roman"/>
              </a:rPr>
              <a:t>Atmosphere Structure</a:t>
            </a:r>
            <a:r>
              <a:rPr sz="2000" spc="-9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picture-</a:t>
            </a:r>
            <a:endParaRPr sz="2000">
              <a:latin typeface="Times New Roman"/>
              <a:cs typeface="Times New Roman"/>
            </a:endParaRPr>
          </a:p>
          <a:p>
            <a:pPr marL="355600">
              <a:lnSpc>
                <a:spcPts val="2370"/>
              </a:lnSpc>
            </a:pPr>
            <a:r>
              <a:rPr sz="2000" spc="-45" dirty="0">
                <a:solidFill>
                  <a:srgbClr val="375F92"/>
                </a:solidFill>
                <a:latin typeface="Arial"/>
                <a:cs typeface="Arial"/>
                <a:hlinkClick r:id="rId2"/>
              </a:rPr>
              <a:t>http://burro.cwru.edu/Academics/Astr201/Atmosphere/structure.jpg</a:t>
            </a:r>
            <a:endParaRPr sz="2000">
              <a:latin typeface="Arial"/>
              <a:cs typeface="Arial"/>
            </a:endParaRPr>
          </a:p>
          <a:p>
            <a:pPr marL="355600" marR="2056764" indent="-342900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latin typeface="Times New Roman"/>
                <a:cs typeface="Times New Roman"/>
              </a:rPr>
              <a:t>Composition chart- </a:t>
            </a:r>
            <a:r>
              <a:rPr sz="2200" spc="-5" dirty="0">
                <a:solidFill>
                  <a:srgbClr val="375F92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375F92"/>
                </a:solidFill>
                <a:latin typeface="Times New Roman"/>
                <a:cs typeface="Times New Roman"/>
                <a:hlinkClick r:id="rId3"/>
              </a:rPr>
              <a:t>http://</a:t>
            </a:r>
            <a:r>
              <a:rPr sz="2200" dirty="0">
                <a:solidFill>
                  <a:srgbClr val="375F92"/>
                </a:solidFill>
                <a:latin typeface="Times New Roman"/>
                <a:cs typeface="Times New Roman"/>
                <a:hlinkClick r:id="rId3"/>
              </a:rPr>
              <a:t>g</a:t>
            </a:r>
            <a:r>
              <a:rPr sz="2200" spc="-5" dirty="0">
                <a:solidFill>
                  <a:srgbClr val="375F92"/>
                </a:solidFill>
                <a:latin typeface="Times New Roman"/>
                <a:cs typeface="Times New Roman"/>
                <a:hlinkClick r:id="rId3"/>
              </a:rPr>
              <a:t>eo</a:t>
            </a:r>
            <a:r>
              <a:rPr sz="2200" dirty="0">
                <a:solidFill>
                  <a:srgbClr val="375F92"/>
                </a:solidFill>
                <a:latin typeface="Times New Roman"/>
                <a:cs typeface="Times New Roman"/>
                <a:hlinkClick r:id="rId3"/>
              </a:rPr>
              <a:t>g</a:t>
            </a:r>
            <a:r>
              <a:rPr sz="2200" spc="-5" dirty="0">
                <a:solidFill>
                  <a:srgbClr val="375F92"/>
                </a:solidFill>
                <a:latin typeface="Times New Roman"/>
                <a:cs typeface="Times New Roman"/>
                <a:hlinkClick r:id="rId3"/>
              </a:rPr>
              <a:t>rif</a:t>
            </a:r>
            <a:r>
              <a:rPr sz="2200" spc="-130" dirty="0">
                <a:solidFill>
                  <a:srgbClr val="375F92"/>
                </a:solidFill>
                <a:latin typeface="Times New Roman"/>
                <a:cs typeface="Times New Roman"/>
                <a:hlinkClick r:id="rId3"/>
              </a:rPr>
              <a:t>y</a:t>
            </a:r>
            <a:r>
              <a:rPr sz="2200" spc="-5" dirty="0">
                <a:solidFill>
                  <a:srgbClr val="375F92"/>
                </a:solidFill>
                <a:latin typeface="Times New Roman"/>
                <a:cs typeface="Times New Roman"/>
                <a:hlinkClick r:id="rId3"/>
              </a:rPr>
              <a:t>.</a:t>
            </a:r>
            <a:r>
              <a:rPr sz="2200" dirty="0">
                <a:solidFill>
                  <a:srgbClr val="375F92"/>
                </a:solidFill>
                <a:latin typeface="Times New Roman"/>
                <a:cs typeface="Times New Roman"/>
                <a:hlinkClick r:id="rId3"/>
              </a:rPr>
              <a:t>n</a:t>
            </a:r>
            <a:r>
              <a:rPr sz="2200" spc="-5" dirty="0">
                <a:solidFill>
                  <a:srgbClr val="375F92"/>
                </a:solidFill>
                <a:latin typeface="Times New Roman"/>
                <a:cs typeface="Times New Roman"/>
                <a:hlinkClick r:id="rId3"/>
              </a:rPr>
              <a:t>et/GEO1/I</a:t>
            </a:r>
            <a:r>
              <a:rPr sz="2200" spc="-25" dirty="0">
                <a:solidFill>
                  <a:srgbClr val="375F92"/>
                </a:solidFill>
                <a:latin typeface="Times New Roman"/>
                <a:cs typeface="Times New Roman"/>
                <a:hlinkClick r:id="rId3"/>
              </a:rPr>
              <a:t>m</a:t>
            </a:r>
            <a:r>
              <a:rPr sz="2200" spc="-5" dirty="0">
                <a:solidFill>
                  <a:srgbClr val="375F92"/>
                </a:solidFill>
                <a:latin typeface="Times New Roman"/>
                <a:cs typeface="Times New Roman"/>
                <a:hlinkClick r:id="rId3"/>
              </a:rPr>
              <a:t>ages/FOPG/</a:t>
            </a:r>
            <a:r>
              <a:rPr sz="2200" dirty="0">
                <a:solidFill>
                  <a:srgbClr val="375F92"/>
                </a:solidFill>
                <a:latin typeface="Times New Roman"/>
                <a:cs typeface="Times New Roman"/>
                <a:hlinkClick r:id="rId3"/>
              </a:rPr>
              <a:t>0</a:t>
            </a:r>
            <a:r>
              <a:rPr sz="2200" spc="-5" dirty="0">
                <a:solidFill>
                  <a:srgbClr val="375F92"/>
                </a:solidFill>
                <a:latin typeface="Times New Roman"/>
                <a:cs typeface="Times New Roman"/>
                <a:hlinkClick r:id="rId3"/>
              </a:rPr>
              <a:t>3</a:t>
            </a:r>
            <a:r>
              <a:rPr sz="2200" dirty="0">
                <a:solidFill>
                  <a:srgbClr val="375F92"/>
                </a:solidFill>
                <a:latin typeface="Times New Roman"/>
                <a:cs typeface="Times New Roman"/>
                <a:hlinkClick r:id="rId3"/>
              </a:rPr>
              <a:t>T</a:t>
            </a:r>
            <a:r>
              <a:rPr sz="2200" spc="-5" dirty="0">
                <a:solidFill>
                  <a:srgbClr val="375F92"/>
                </a:solidFill>
                <a:latin typeface="Times New Roman"/>
                <a:cs typeface="Times New Roman"/>
                <a:hlinkClick r:id="rId3"/>
              </a:rPr>
              <a:t>2</a:t>
            </a:r>
            <a:r>
              <a:rPr sz="2200" dirty="0">
                <a:solidFill>
                  <a:srgbClr val="375F92"/>
                </a:solidFill>
                <a:latin typeface="Times New Roman"/>
                <a:cs typeface="Times New Roman"/>
                <a:hlinkClick r:id="rId3"/>
              </a:rPr>
              <a:t>.</a:t>
            </a:r>
            <a:r>
              <a:rPr sz="2200" spc="-5" dirty="0">
                <a:solidFill>
                  <a:srgbClr val="375F92"/>
                </a:solidFill>
                <a:latin typeface="Times New Roman"/>
                <a:cs typeface="Times New Roman"/>
                <a:hlinkClick r:id="rId3"/>
              </a:rPr>
              <a:t>jpg</a:t>
            </a:r>
            <a:endParaRPr sz="22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spcBef>
                <a:spcPts val="4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Times New Roman"/>
                <a:cs typeface="Times New Roman"/>
              </a:rPr>
              <a:t>Slide </a:t>
            </a:r>
            <a:r>
              <a:rPr sz="2000" dirty="0">
                <a:latin typeface="Times New Roman"/>
                <a:cs typeface="Times New Roman"/>
              </a:rPr>
              <a:t>10 Picture - </a:t>
            </a:r>
            <a:r>
              <a:rPr sz="2000" dirty="0">
                <a:solidFill>
                  <a:srgbClr val="375F92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375F92"/>
                </a:solidFill>
                <a:latin typeface="Times New Roman"/>
                <a:cs typeface="Times New Roman"/>
                <a:hlinkClick r:id="rId4"/>
              </a:rPr>
              <a:t>http://www.examiner.com/images/blog/replicate/EXID47225/images/cause </a:t>
            </a:r>
            <a:r>
              <a:rPr sz="2000" spc="-10" dirty="0">
                <a:solidFill>
                  <a:srgbClr val="375F92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75F92"/>
                </a:solidFill>
                <a:latin typeface="Times New Roman"/>
                <a:cs typeface="Times New Roman"/>
              </a:rPr>
              <a:t>s02.jpg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02282" y="1636598"/>
            <a:ext cx="4976495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600" b="1" spc="930" dirty="0">
                <a:latin typeface="Times New Roman"/>
                <a:cs typeface="Times New Roman"/>
              </a:rPr>
              <a:t>The</a:t>
            </a:r>
            <a:r>
              <a:rPr sz="9600" b="1" spc="-540" dirty="0">
                <a:latin typeface="Times New Roman"/>
                <a:cs typeface="Times New Roman"/>
              </a:rPr>
              <a:t> </a:t>
            </a:r>
            <a:r>
              <a:rPr sz="9600" b="1" spc="380" dirty="0">
                <a:latin typeface="Times New Roman"/>
                <a:cs typeface="Times New Roman"/>
              </a:rPr>
              <a:t>End</a:t>
            </a:r>
            <a:endParaRPr sz="9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87317" y="475310"/>
            <a:ext cx="177355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500" dirty="0"/>
              <a:t>Terms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302765"/>
            <a:ext cx="8040370" cy="47091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65" dirty="0">
                <a:solidFill>
                  <a:srgbClr val="0D0D0D"/>
                </a:solidFill>
                <a:latin typeface="Carlito"/>
                <a:cs typeface="Carlito"/>
              </a:rPr>
              <a:t>Atmosphere</a:t>
            </a:r>
            <a:r>
              <a:rPr sz="3200" spc="-65" dirty="0">
                <a:solidFill>
                  <a:srgbClr val="0D0D0D"/>
                </a:solidFill>
                <a:latin typeface="Arial"/>
                <a:cs typeface="Arial"/>
              </a:rPr>
              <a:t>-The </a:t>
            </a:r>
            <a:r>
              <a:rPr sz="3200" spc="-260" dirty="0">
                <a:solidFill>
                  <a:srgbClr val="0D0D0D"/>
                </a:solidFill>
                <a:latin typeface="Arial"/>
                <a:cs typeface="Arial"/>
              </a:rPr>
              <a:t>gases, </a:t>
            </a:r>
            <a:r>
              <a:rPr sz="3200" spc="-85" dirty="0">
                <a:solidFill>
                  <a:srgbClr val="0D0D0D"/>
                </a:solidFill>
                <a:latin typeface="Arial"/>
                <a:cs typeface="Arial"/>
              </a:rPr>
              <a:t>droplets, </a:t>
            </a:r>
            <a:r>
              <a:rPr sz="3200" spc="-150" dirty="0">
                <a:solidFill>
                  <a:srgbClr val="0D0D0D"/>
                </a:solidFill>
                <a:latin typeface="Arial"/>
                <a:cs typeface="Arial"/>
              </a:rPr>
              <a:t>and</a:t>
            </a:r>
            <a:r>
              <a:rPr sz="3200" spc="-32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3200" spc="-100" dirty="0">
                <a:solidFill>
                  <a:srgbClr val="0D0D0D"/>
                </a:solidFill>
                <a:latin typeface="Arial"/>
                <a:cs typeface="Arial"/>
              </a:rPr>
              <a:t>particles  </a:t>
            </a:r>
            <a:r>
              <a:rPr sz="3200" spc="-110" dirty="0">
                <a:solidFill>
                  <a:srgbClr val="0D0D0D"/>
                </a:solidFill>
                <a:latin typeface="Arial"/>
                <a:cs typeface="Arial"/>
              </a:rPr>
              <a:t>surrounding </a:t>
            </a:r>
            <a:r>
              <a:rPr sz="3200" spc="-170" dirty="0">
                <a:solidFill>
                  <a:srgbClr val="0D0D0D"/>
                </a:solidFill>
                <a:latin typeface="Arial"/>
                <a:cs typeface="Arial"/>
              </a:rPr>
              <a:t>Earth’s</a:t>
            </a:r>
            <a:r>
              <a:rPr sz="3200" spc="-21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3200" spc="-145" dirty="0">
                <a:solidFill>
                  <a:srgbClr val="0D0D0D"/>
                </a:solidFill>
                <a:latin typeface="Arial"/>
                <a:cs typeface="Arial"/>
              </a:rPr>
              <a:t>surface.</a:t>
            </a:r>
            <a:endParaRPr sz="3200">
              <a:latin typeface="Arial"/>
              <a:cs typeface="Arial"/>
            </a:endParaRPr>
          </a:p>
          <a:p>
            <a:pPr marL="355600" marR="142621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95" dirty="0">
                <a:solidFill>
                  <a:srgbClr val="0D0D0D"/>
                </a:solidFill>
                <a:latin typeface="Carlito"/>
                <a:cs typeface="Carlito"/>
              </a:rPr>
              <a:t>Weather</a:t>
            </a:r>
            <a:r>
              <a:rPr sz="3200" spc="-95" dirty="0">
                <a:solidFill>
                  <a:srgbClr val="0D0D0D"/>
                </a:solidFill>
                <a:latin typeface="Arial"/>
                <a:cs typeface="Arial"/>
              </a:rPr>
              <a:t>-Day </a:t>
            </a:r>
            <a:r>
              <a:rPr sz="3200" spc="20" dirty="0">
                <a:solidFill>
                  <a:srgbClr val="0D0D0D"/>
                </a:solidFill>
                <a:latin typeface="Arial"/>
                <a:cs typeface="Arial"/>
              </a:rPr>
              <a:t>to </a:t>
            </a:r>
            <a:r>
              <a:rPr sz="3200" spc="-270" dirty="0">
                <a:solidFill>
                  <a:srgbClr val="0D0D0D"/>
                </a:solidFill>
                <a:latin typeface="Arial"/>
                <a:cs typeface="Arial"/>
              </a:rPr>
              <a:t>Day </a:t>
            </a:r>
            <a:r>
              <a:rPr sz="3200" spc="-90" dirty="0">
                <a:solidFill>
                  <a:srgbClr val="0D0D0D"/>
                </a:solidFill>
                <a:latin typeface="Arial"/>
                <a:cs typeface="Arial"/>
              </a:rPr>
              <a:t>conditions </a:t>
            </a:r>
            <a:r>
              <a:rPr sz="3200" spc="-5" dirty="0">
                <a:solidFill>
                  <a:srgbClr val="0D0D0D"/>
                </a:solidFill>
                <a:latin typeface="Arial"/>
                <a:cs typeface="Arial"/>
              </a:rPr>
              <a:t>of</a:t>
            </a:r>
            <a:r>
              <a:rPr sz="3200" spc="-45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3200" spc="-40" dirty="0">
                <a:solidFill>
                  <a:srgbClr val="0D0D0D"/>
                </a:solidFill>
                <a:latin typeface="Arial"/>
                <a:cs typeface="Arial"/>
              </a:rPr>
              <a:t>the  </a:t>
            </a:r>
            <a:r>
              <a:rPr sz="3200" spc="-120" dirty="0">
                <a:solidFill>
                  <a:srgbClr val="0D0D0D"/>
                </a:solidFill>
                <a:latin typeface="Arial"/>
                <a:cs typeface="Arial"/>
              </a:rPr>
              <a:t>atmosphere.</a:t>
            </a:r>
            <a:endParaRPr sz="3200">
              <a:latin typeface="Arial"/>
              <a:cs typeface="Arial"/>
            </a:endParaRPr>
          </a:p>
          <a:p>
            <a:pPr marL="355600" marR="488950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80" dirty="0">
                <a:solidFill>
                  <a:srgbClr val="0D0D0D"/>
                </a:solidFill>
                <a:latin typeface="Carlito"/>
                <a:cs typeface="Carlito"/>
              </a:rPr>
              <a:t>Climate</a:t>
            </a:r>
            <a:r>
              <a:rPr sz="3200" spc="-80" dirty="0">
                <a:solidFill>
                  <a:srgbClr val="0D0D0D"/>
                </a:solidFill>
                <a:latin typeface="Arial"/>
                <a:cs typeface="Arial"/>
              </a:rPr>
              <a:t>-The </a:t>
            </a:r>
            <a:r>
              <a:rPr sz="3200" spc="-95" dirty="0">
                <a:solidFill>
                  <a:srgbClr val="0D0D0D"/>
                </a:solidFill>
                <a:latin typeface="Arial"/>
                <a:cs typeface="Arial"/>
              </a:rPr>
              <a:t>statistical </a:t>
            </a:r>
            <a:r>
              <a:rPr sz="3200" spc="-80" dirty="0">
                <a:solidFill>
                  <a:srgbClr val="0D0D0D"/>
                </a:solidFill>
                <a:latin typeface="Arial"/>
                <a:cs typeface="Arial"/>
              </a:rPr>
              <a:t>properties </a:t>
            </a:r>
            <a:r>
              <a:rPr sz="3200" spc="-5" dirty="0">
                <a:solidFill>
                  <a:srgbClr val="0D0D0D"/>
                </a:solidFill>
                <a:latin typeface="Arial"/>
                <a:cs typeface="Arial"/>
              </a:rPr>
              <a:t>of </a:t>
            </a:r>
            <a:r>
              <a:rPr sz="3200" spc="-40" dirty="0">
                <a:solidFill>
                  <a:srgbClr val="0D0D0D"/>
                </a:solidFill>
                <a:latin typeface="Arial"/>
                <a:cs typeface="Arial"/>
              </a:rPr>
              <a:t>the  </a:t>
            </a:r>
            <a:r>
              <a:rPr sz="3200" spc="-120" dirty="0">
                <a:solidFill>
                  <a:srgbClr val="0D0D0D"/>
                </a:solidFill>
                <a:latin typeface="Arial"/>
                <a:cs typeface="Arial"/>
              </a:rPr>
              <a:t>atmosphere, </a:t>
            </a:r>
            <a:r>
              <a:rPr sz="3200" spc="-100" dirty="0">
                <a:solidFill>
                  <a:srgbClr val="0D0D0D"/>
                </a:solidFill>
                <a:latin typeface="Arial"/>
                <a:cs typeface="Arial"/>
              </a:rPr>
              <a:t>including </a:t>
            </a:r>
            <a:r>
              <a:rPr sz="3200" spc="-190" dirty="0">
                <a:solidFill>
                  <a:srgbClr val="0D0D0D"/>
                </a:solidFill>
                <a:latin typeface="Arial"/>
                <a:cs typeface="Arial"/>
              </a:rPr>
              <a:t>measures </a:t>
            </a:r>
            <a:r>
              <a:rPr sz="3200" spc="-5" dirty="0">
                <a:solidFill>
                  <a:srgbClr val="0D0D0D"/>
                </a:solidFill>
                <a:latin typeface="Arial"/>
                <a:cs typeface="Arial"/>
              </a:rPr>
              <a:t>of</a:t>
            </a:r>
            <a:r>
              <a:rPr sz="3200" spc="-27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3200" spc="-200" dirty="0">
                <a:solidFill>
                  <a:srgbClr val="0D0D0D"/>
                </a:solidFill>
                <a:latin typeface="Arial"/>
                <a:cs typeface="Arial"/>
              </a:rPr>
              <a:t>average  </a:t>
            </a:r>
            <a:r>
              <a:rPr sz="3200" spc="-90" dirty="0">
                <a:solidFill>
                  <a:srgbClr val="0D0D0D"/>
                </a:solidFill>
                <a:latin typeface="Arial"/>
                <a:cs typeface="Arial"/>
              </a:rPr>
              <a:t>conditions, </a:t>
            </a:r>
            <a:r>
              <a:rPr sz="3200" spc="-80" dirty="0">
                <a:solidFill>
                  <a:srgbClr val="0D0D0D"/>
                </a:solidFill>
                <a:latin typeface="Arial"/>
                <a:cs typeface="Arial"/>
              </a:rPr>
              <a:t>variability,</a:t>
            </a:r>
            <a:r>
              <a:rPr sz="3200" spc="-21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3200" spc="-100" dirty="0">
                <a:solidFill>
                  <a:srgbClr val="0D0D0D"/>
                </a:solidFill>
                <a:latin typeface="Arial"/>
                <a:cs typeface="Arial"/>
              </a:rPr>
              <a:t>etc.</a:t>
            </a:r>
            <a:endParaRPr sz="3200">
              <a:latin typeface="Arial"/>
              <a:cs typeface="Arial"/>
            </a:endParaRPr>
          </a:p>
          <a:p>
            <a:pPr marL="355600" marR="1814195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55" dirty="0">
                <a:solidFill>
                  <a:srgbClr val="0D0D0D"/>
                </a:solidFill>
                <a:latin typeface="Carlito"/>
                <a:cs typeface="Carlito"/>
              </a:rPr>
              <a:t>Climatology</a:t>
            </a:r>
            <a:r>
              <a:rPr sz="3200" spc="-55" dirty="0">
                <a:solidFill>
                  <a:srgbClr val="0D0D0D"/>
                </a:solidFill>
                <a:latin typeface="Arial"/>
                <a:cs typeface="Arial"/>
              </a:rPr>
              <a:t>-The </a:t>
            </a:r>
            <a:r>
              <a:rPr sz="3200" spc="-110" dirty="0">
                <a:solidFill>
                  <a:srgbClr val="0D0D0D"/>
                </a:solidFill>
                <a:latin typeface="Arial"/>
                <a:cs typeface="Arial"/>
              </a:rPr>
              <a:t>study </a:t>
            </a:r>
            <a:r>
              <a:rPr sz="3200" spc="-5" dirty="0">
                <a:solidFill>
                  <a:srgbClr val="0D0D0D"/>
                </a:solidFill>
                <a:latin typeface="Arial"/>
                <a:cs typeface="Arial"/>
              </a:rPr>
              <a:t>of </a:t>
            </a:r>
            <a:r>
              <a:rPr sz="3200" spc="-114" dirty="0">
                <a:solidFill>
                  <a:srgbClr val="0D0D0D"/>
                </a:solidFill>
                <a:latin typeface="Arial"/>
                <a:cs typeface="Arial"/>
              </a:rPr>
              <a:t>long</a:t>
            </a:r>
            <a:r>
              <a:rPr sz="3200" spc="-60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3200" spc="-30" dirty="0">
                <a:solidFill>
                  <a:srgbClr val="0D0D0D"/>
                </a:solidFill>
                <a:latin typeface="Arial"/>
                <a:cs typeface="Arial"/>
              </a:rPr>
              <a:t>term  </a:t>
            </a:r>
            <a:r>
              <a:rPr sz="3200" spc="-114" dirty="0">
                <a:solidFill>
                  <a:srgbClr val="0D0D0D"/>
                </a:solidFill>
                <a:latin typeface="Arial"/>
                <a:cs typeface="Arial"/>
              </a:rPr>
              <a:t>atmospheric</a:t>
            </a:r>
            <a:r>
              <a:rPr sz="3200" spc="-17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3200" spc="-90" dirty="0">
                <a:solidFill>
                  <a:srgbClr val="0D0D0D"/>
                </a:solidFill>
                <a:latin typeface="Arial"/>
                <a:cs typeface="Arial"/>
              </a:rPr>
              <a:t>conditions.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90266" y="475310"/>
            <a:ext cx="336613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20" dirty="0"/>
              <a:t>CRAZY</a:t>
            </a:r>
            <a:r>
              <a:rPr spc="-90" dirty="0"/>
              <a:t> </a:t>
            </a:r>
            <a:r>
              <a:rPr spc="-100" dirty="0"/>
              <a:t>FACT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2778379"/>
            <a:ext cx="7890509" cy="100139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</a:pPr>
            <a:r>
              <a:rPr sz="3200" spc="-195" dirty="0">
                <a:latin typeface="Arial"/>
                <a:cs typeface="Arial"/>
              </a:rPr>
              <a:t>-The </a:t>
            </a:r>
            <a:r>
              <a:rPr sz="3200" spc="-10" dirty="0">
                <a:latin typeface="Arial"/>
                <a:cs typeface="Arial"/>
              </a:rPr>
              <a:t>total </a:t>
            </a:r>
            <a:r>
              <a:rPr sz="3200" spc="-265" dirty="0">
                <a:latin typeface="Arial"/>
                <a:cs typeface="Arial"/>
              </a:rPr>
              <a:t>mass </a:t>
            </a:r>
            <a:r>
              <a:rPr sz="3200" dirty="0">
                <a:latin typeface="Arial"/>
                <a:cs typeface="Arial"/>
              </a:rPr>
              <a:t>of </a:t>
            </a:r>
            <a:r>
              <a:rPr sz="3200" spc="-45" dirty="0">
                <a:latin typeface="Arial"/>
                <a:cs typeface="Arial"/>
              </a:rPr>
              <a:t>the </a:t>
            </a:r>
            <a:r>
              <a:rPr sz="3200" spc="-125" dirty="0">
                <a:latin typeface="Arial"/>
                <a:cs typeface="Arial"/>
              </a:rPr>
              <a:t>atmosphere </a:t>
            </a:r>
            <a:r>
              <a:rPr sz="3200" spc="-165" dirty="0">
                <a:latin typeface="Arial"/>
                <a:cs typeface="Arial"/>
              </a:rPr>
              <a:t>is</a:t>
            </a:r>
            <a:r>
              <a:rPr sz="3200" spc="-530" dirty="0">
                <a:latin typeface="Arial"/>
                <a:cs typeface="Arial"/>
              </a:rPr>
              <a:t> </a:t>
            </a:r>
            <a:r>
              <a:rPr sz="3200" spc="-90" dirty="0">
                <a:latin typeface="Arial"/>
                <a:cs typeface="Arial"/>
              </a:rPr>
              <a:t>equivelant  </a:t>
            </a:r>
            <a:r>
              <a:rPr sz="3200" spc="20" dirty="0">
                <a:latin typeface="Arial"/>
                <a:cs typeface="Arial"/>
              </a:rPr>
              <a:t>to </a:t>
            </a:r>
            <a:r>
              <a:rPr sz="3200" spc="-145" dirty="0">
                <a:latin typeface="Arial"/>
                <a:cs typeface="Arial"/>
              </a:rPr>
              <a:t>5.65 </a:t>
            </a:r>
            <a:r>
              <a:rPr sz="3200" spc="-35" dirty="0">
                <a:latin typeface="Arial"/>
                <a:cs typeface="Arial"/>
              </a:rPr>
              <a:t>billion million</a:t>
            </a:r>
            <a:r>
              <a:rPr sz="3200" spc="-440" dirty="0">
                <a:latin typeface="Arial"/>
                <a:cs typeface="Arial"/>
              </a:rPr>
              <a:t> </a:t>
            </a:r>
            <a:r>
              <a:rPr sz="3200" spc="-100" dirty="0">
                <a:latin typeface="Arial"/>
                <a:cs typeface="Arial"/>
              </a:rPr>
              <a:t>tons.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06041" y="5566359"/>
            <a:ext cx="562991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0" dirty="0">
                <a:latin typeface="Arial"/>
                <a:cs typeface="Arial"/>
              </a:rPr>
              <a:t>“Understanding Weather </a:t>
            </a:r>
            <a:r>
              <a:rPr sz="1400" spc="-70" dirty="0">
                <a:latin typeface="Arial"/>
                <a:cs typeface="Arial"/>
              </a:rPr>
              <a:t>and </a:t>
            </a:r>
            <a:r>
              <a:rPr sz="1400" spc="-55" dirty="0">
                <a:latin typeface="Arial"/>
                <a:cs typeface="Arial"/>
              </a:rPr>
              <a:t>Climate”, </a:t>
            </a:r>
            <a:r>
              <a:rPr sz="1400" spc="-25" dirty="0">
                <a:latin typeface="Arial"/>
                <a:cs typeface="Arial"/>
              </a:rPr>
              <a:t>Fifth </a:t>
            </a:r>
            <a:r>
              <a:rPr sz="1400" spc="-45" dirty="0">
                <a:latin typeface="Arial"/>
                <a:cs typeface="Arial"/>
              </a:rPr>
              <a:t>Edition, </a:t>
            </a:r>
            <a:r>
              <a:rPr sz="1400" spc="-80" dirty="0">
                <a:latin typeface="Arial"/>
                <a:cs typeface="Arial"/>
              </a:rPr>
              <a:t>Aguado </a:t>
            </a:r>
            <a:r>
              <a:rPr sz="1400" spc="-70" dirty="0">
                <a:latin typeface="Arial"/>
                <a:cs typeface="Arial"/>
              </a:rPr>
              <a:t>and </a:t>
            </a:r>
            <a:r>
              <a:rPr sz="1400" spc="-35" dirty="0">
                <a:latin typeface="Arial"/>
                <a:cs typeface="Arial"/>
              </a:rPr>
              <a:t>Burt, </a:t>
            </a:r>
            <a:r>
              <a:rPr sz="1400" spc="-95" dirty="0">
                <a:latin typeface="Arial"/>
                <a:cs typeface="Arial"/>
              </a:rPr>
              <a:t>page</a:t>
            </a:r>
            <a:r>
              <a:rPr sz="1400" spc="-150" dirty="0">
                <a:latin typeface="Arial"/>
                <a:cs typeface="Arial"/>
              </a:rPr>
              <a:t> </a:t>
            </a:r>
            <a:r>
              <a:rPr sz="1400" spc="-70" dirty="0">
                <a:latin typeface="Arial"/>
                <a:cs typeface="Arial"/>
              </a:rPr>
              <a:t>5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79829" y="475310"/>
            <a:ext cx="578866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780" dirty="0"/>
              <a:t>Vertical</a:t>
            </a:r>
            <a:r>
              <a:rPr spc="-40" dirty="0"/>
              <a:t> </a:t>
            </a:r>
            <a:r>
              <a:rPr spc="850" dirty="0"/>
              <a:t>Structure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2192858"/>
            <a:ext cx="8067675" cy="315341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55600" marR="495934" indent="-342900">
              <a:lnSpc>
                <a:spcPct val="100600"/>
              </a:lnSpc>
              <a:spcBef>
                <a:spcPts val="80"/>
              </a:spcBef>
              <a:buFont typeface="Arial"/>
              <a:buChar char="•"/>
              <a:tabLst>
                <a:tab pos="354965" algn="l"/>
                <a:tab pos="355600" algn="l"/>
                <a:tab pos="6725284" algn="l"/>
              </a:tabLst>
            </a:pPr>
            <a:r>
              <a:rPr sz="3200" b="1" spc="-175" dirty="0">
                <a:latin typeface="Carlito"/>
                <a:cs typeface="Carlito"/>
              </a:rPr>
              <a:t>T</a:t>
            </a:r>
            <a:r>
              <a:rPr sz="3200" b="1" spc="-40" dirty="0">
                <a:latin typeface="Carlito"/>
                <a:cs typeface="Carlito"/>
              </a:rPr>
              <a:t>r</a:t>
            </a:r>
            <a:r>
              <a:rPr sz="3200" b="1" dirty="0">
                <a:latin typeface="Carlito"/>
                <a:cs typeface="Carlito"/>
              </a:rPr>
              <a:t>oposph</a:t>
            </a:r>
            <a:r>
              <a:rPr sz="3200" b="1" spc="-15" dirty="0">
                <a:latin typeface="Carlito"/>
                <a:cs typeface="Carlito"/>
              </a:rPr>
              <a:t>e</a:t>
            </a:r>
            <a:r>
              <a:rPr sz="3200" b="1" spc="-40" dirty="0">
                <a:latin typeface="Carlito"/>
                <a:cs typeface="Carlito"/>
              </a:rPr>
              <a:t>r</a:t>
            </a:r>
            <a:r>
              <a:rPr sz="3200" b="1" spc="-10" dirty="0">
                <a:latin typeface="Carlito"/>
                <a:cs typeface="Carlito"/>
              </a:rPr>
              <a:t>e</a:t>
            </a:r>
            <a:r>
              <a:rPr sz="3200" spc="-80" dirty="0">
                <a:latin typeface="Arial"/>
                <a:cs typeface="Arial"/>
              </a:rPr>
              <a:t>-</a:t>
            </a:r>
            <a:r>
              <a:rPr sz="2400" spc="-204" dirty="0">
                <a:latin typeface="Arial"/>
                <a:cs typeface="Arial"/>
              </a:rPr>
              <a:t>L</a:t>
            </a:r>
            <a:r>
              <a:rPr sz="2400" spc="-225" dirty="0">
                <a:latin typeface="Arial"/>
                <a:cs typeface="Arial"/>
              </a:rPr>
              <a:t>o</a:t>
            </a:r>
            <a:r>
              <a:rPr sz="2400" spc="-50" dirty="0">
                <a:latin typeface="Arial"/>
                <a:cs typeface="Arial"/>
              </a:rPr>
              <a:t>w</a:t>
            </a:r>
            <a:r>
              <a:rPr sz="2400" spc="-215" dirty="0">
                <a:latin typeface="Arial"/>
                <a:cs typeface="Arial"/>
              </a:rPr>
              <a:t>es</a:t>
            </a:r>
            <a:r>
              <a:rPr sz="2400" spc="135" dirty="0">
                <a:latin typeface="Arial"/>
                <a:cs typeface="Arial"/>
              </a:rPr>
              <a:t>t</a:t>
            </a:r>
            <a:r>
              <a:rPr sz="2400" spc="-165" dirty="0">
                <a:latin typeface="Arial"/>
                <a:cs typeface="Arial"/>
              </a:rPr>
              <a:t> </a:t>
            </a:r>
            <a:r>
              <a:rPr sz="2400" spc="-50" dirty="0">
                <a:latin typeface="Arial"/>
                <a:cs typeface="Arial"/>
              </a:rPr>
              <a:t>l</a:t>
            </a:r>
            <a:r>
              <a:rPr sz="2400" spc="-170" dirty="0">
                <a:latin typeface="Arial"/>
                <a:cs typeface="Arial"/>
              </a:rPr>
              <a:t>a</a:t>
            </a:r>
            <a:r>
              <a:rPr sz="2400" spc="-135" dirty="0">
                <a:latin typeface="Arial"/>
                <a:cs typeface="Arial"/>
              </a:rPr>
              <a:t>y</a:t>
            </a:r>
            <a:r>
              <a:rPr sz="2400" spc="-55" dirty="0">
                <a:latin typeface="Arial"/>
                <a:cs typeface="Arial"/>
              </a:rPr>
              <a:t>er</a:t>
            </a:r>
            <a:r>
              <a:rPr sz="2400" spc="-13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spc="-5" dirty="0">
                <a:latin typeface="Arial"/>
                <a:cs typeface="Arial"/>
              </a:rPr>
              <a:t>f</a:t>
            </a:r>
            <a:r>
              <a:rPr sz="2400" spc="-140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the</a:t>
            </a:r>
            <a:r>
              <a:rPr sz="2400" spc="-125" dirty="0">
                <a:latin typeface="Arial"/>
                <a:cs typeface="Arial"/>
              </a:rPr>
              <a:t> </a:t>
            </a:r>
            <a:r>
              <a:rPr sz="2400" spc="-210" dirty="0">
                <a:latin typeface="Arial"/>
                <a:cs typeface="Arial"/>
              </a:rPr>
              <a:t>a</a:t>
            </a:r>
            <a:r>
              <a:rPr sz="2400" spc="-70" dirty="0">
                <a:latin typeface="Arial"/>
                <a:cs typeface="Arial"/>
              </a:rPr>
              <a:t>tmo</a:t>
            </a:r>
            <a:r>
              <a:rPr sz="2400" spc="-75" dirty="0">
                <a:latin typeface="Arial"/>
                <a:cs typeface="Arial"/>
              </a:rPr>
              <a:t>sphe</a:t>
            </a:r>
            <a:r>
              <a:rPr sz="2400" spc="-80" dirty="0">
                <a:latin typeface="Arial"/>
                <a:cs typeface="Arial"/>
              </a:rPr>
              <a:t>r</a:t>
            </a:r>
            <a:r>
              <a:rPr sz="2400" spc="-100" dirty="0">
                <a:latin typeface="Arial"/>
                <a:cs typeface="Arial"/>
              </a:rPr>
              <a:t>e.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90" dirty="0">
                <a:latin typeface="Arial"/>
                <a:cs typeface="Arial"/>
              </a:rPr>
              <a:t>Whe</a:t>
            </a:r>
            <a:r>
              <a:rPr sz="2400" spc="-85" dirty="0">
                <a:latin typeface="Arial"/>
                <a:cs typeface="Arial"/>
              </a:rPr>
              <a:t>r</a:t>
            </a:r>
            <a:r>
              <a:rPr sz="2400" spc="-95" dirty="0">
                <a:latin typeface="Arial"/>
                <a:cs typeface="Arial"/>
              </a:rPr>
              <a:t>e  </a:t>
            </a:r>
            <a:r>
              <a:rPr sz="2400" spc="-80" dirty="0">
                <a:latin typeface="Arial"/>
                <a:cs typeface="Arial"/>
              </a:rPr>
              <a:t>almost </a:t>
            </a:r>
            <a:r>
              <a:rPr sz="2400" spc="-50" dirty="0">
                <a:latin typeface="Arial"/>
                <a:cs typeface="Arial"/>
              </a:rPr>
              <a:t>all </a:t>
            </a:r>
            <a:r>
              <a:rPr sz="2400" spc="-65" dirty="0">
                <a:latin typeface="Arial"/>
                <a:cs typeface="Arial"/>
              </a:rPr>
              <a:t>weather </a:t>
            </a:r>
            <a:r>
              <a:rPr sz="2400" spc="-135" dirty="0">
                <a:latin typeface="Arial"/>
                <a:cs typeface="Arial"/>
              </a:rPr>
              <a:t>takes </a:t>
            </a:r>
            <a:r>
              <a:rPr sz="2400" spc="-110" dirty="0">
                <a:latin typeface="Arial"/>
                <a:cs typeface="Arial"/>
              </a:rPr>
              <a:t>place. </a:t>
            </a:r>
            <a:r>
              <a:rPr sz="2400" spc="-145" dirty="0">
                <a:latin typeface="Arial"/>
                <a:cs typeface="Arial"/>
              </a:rPr>
              <a:t>Decreasing </a:t>
            </a:r>
            <a:r>
              <a:rPr sz="2400" spc="-75" dirty="0">
                <a:latin typeface="Arial"/>
                <a:cs typeface="Arial"/>
              </a:rPr>
              <a:t>temperatures.  </a:t>
            </a:r>
            <a:r>
              <a:rPr sz="2400" spc="-110" dirty="0">
                <a:latin typeface="Arial"/>
                <a:cs typeface="Arial"/>
              </a:rPr>
              <a:t>Depth= </a:t>
            </a:r>
            <a:r>
              <a:rPr sz="2400" spc="-120" dirty="0">
                <a:latin typeface="Arial"/>
                <a:cs typeface="Arial"/>
              </a:rPr>
              <a:t>8 </a:t>
            </a:r>
            <a:r>
              <a:rPr sz="2400" spc="20" dirty="0">
                <a:latin typeface="Arial"/>
                <a:cs typeface="Arial"/>
              </a:rPr>
              <a:t>to </a:t>
            </a:r>
            <a:r>
              <a:rPr sz="2400" spc="-105" dirty="0">
                <a:latin typeface="Arial"/>
                <a:cs typeface="Arial"/>
              </a:rPr>
              <a:t>16km(3.6 </a:t>
            </a:r>
            <a:r>
              <a:rPr sz="2400" spc="20" dirty="0">
                <a:latin typeface="Arial"/>
                <a:cs typeface="Arial"/>
              </a:rPr>
              <a:t>to</a:t>
            </a:r>
            <a:r>
              <a:rPr sz="2400" spc="-400" dirty="0">
                <a:latin typeface="Arial"/>
                <a:cs typeface="Arial"/>
              </a:rPr>
              <a:t> </a:t>
            </a:r>
            <a:r>
              <a:rPr sz="2400" spc="-130" dirty="0">
                <a:latin typeface="Arial"/>
                <a:cs typeface="Arial"/>
              </a:rPr>
              <a:t>10 </a:t>
            </a:r>
            <a:r>
              <a:rPr sz="2400" spc="-85" dirty="0">
                <a:latin typeface="Arial"/>
                <a:cs typeface="Arial"/>
              </a:rPr>
              <a:t>miles).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Arial"/>
              <a:buChar char="•"/>
            </a:pPr>
            <a:endParaRPr sz="2200">
              <a:latin typeface="Arial"/>
              <a:cs typeface="Arial"/>
            </a:endParaRPr>
          </a:p>
          <a:p>
            <a:pPr marL="355600" marR="5080" indent="-342900">
              <a:lnSpc>
                <a:spcPct val="1006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70" dirty="0">
                <a:latin typeface="Carlito"/>
                <a:cs typeface="Carlito"/>
              </a:rPr>
              <a:t>Stratosphere</a:t>
            </a:r>
            <a:r>
              <a:rPr sz="3200" spc="-70" dirty="0">
                <a:latin typeface="Arial"/>
                <a:cs typeface="Arial"/>
              </a:rPr>
              <a:t>-</a:t>
            </a:r>
            <a:r>
              <a:rPr sz="2400" spc="-70" dirty="0">
                <a:latin typeface="Arial"/>
                <a:cs typeface="Arial"/>
              </a:rPr>
              <a:t>Second lowest </a:t>
            </a:r>
            <a:r>
              <a:rPr sz="2400" spc="-90" dirty="0">
                <a:latin typeface="Arial"/>
                <a:cs typeface="Arial"/>
              </a:rPr>
              <a:t>layer </a:t>
            </a:r>
            <a:r>
              <a:rPr sz="2400" spc="-5" dirty="0">
                <a:latin typeface="Arial"/>
                <a:cs typeface="Arial"/>
              </a:rPr>
              <a:t>of </a:t>
            </a:r>
            <a:r>
              <a:rPr sz="2400" spc="-90" dirty="0">
                <a:latin typeface="Arial"/>
                <a:cs typeface="Arial"/>
              </a:rPr>
              <a:t>atmosphere. </a:t>
            </a:r>
            <a:r>
              <a:rPr sz="2400" spc="-145" dirty="0">
                <a:latin typeface="Arial"/>
                <a:cs typeface="Arial"/>
              </a:rPr>
              <a:t>Very  </a:t>
            </a:r>
            <a:r>
              <a:rPr sz="2400" spc="25" dirty="0">
                <a:latin typeface="Arial"/>
                <a:cs typeface="Arial"/>
              </a:rPr>
              <a:t>little </a:t>
            </a:r>
            <a:r>
              <a:rPr sz="2400" spc="-65" dirty="0">
                <a:latin typeface="Arial"/>
                <a:cs typeface="Arial"/>
              </a:rPr>
              <a:t>weather </a:t>
            </a:r>
            <a:r>
              <a:rPr sz="2400" spc="-125" dirty="0">
                <a:latin typeface="Arial"/>
                <a:cs typeface="Arial"/>
              </a:rPr>
              <a:t>occurs. </a:t>
            </a:r>
            <a:r>
              <a:rPr sz="2400" spc="-120" dirty="0">
                <a:latin typeface="Arial"/>
                <a:cs typeface="Arial"/>
              </a:rPr>
              <a:t>Increasing </a:t>
            </a:r>
            <a:r>
              <a:rPr sz="2400" spc="-75" dirty="0">
                <a:latin typeface="Arial"/>
                <a:cs typeface="Arial"/>
              </a:rPr>
              <a:t>temperatures.</a:t>
            </a:r>
            <a:r>
              <a:rPr sz="2400" spc="-425" dirty="0">
                <a:latin typeface="Arial"/>
                <a:cs typeface="Arial"/>
              </a:rPr>
              <a:t> </a:t>
            </a:r>
            <a:r>
              <a:rPr sz="2400" spc="-105" dirty="0">
                <a:latin typeface="Arial"/>
                <a:cs typeface="Arial"/>
              </a:rPr>
              <a:t>Depth=Approx.  </a:t>
            </a:r>
            <a:r>
              <a:rPr sz="2400" spc="-110" dirty="0">
                <a:latin typeface="Arial"/>
                <a:cs typeface="Arial"/>
              </a:rPr>
              <a:t>20km(12</a:t>
            </a:r>
            <a:r>
              <a:rPr sz="2400" spc="-170" dirty="0">
                <a:latin typeface="Arial"/>
                <a:cs typeface="Arial"/>
              </a:rPr>
              <a:t> </a:t>
            </a:r>
            <a:r>
              <a:rPr sz="2400" spc="-85" dirty="0">
                <a:latin typeface="Arial"/>
                <a:cs typeface="Arial"/>
              </a:rPr>
              <a:t>miles).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69086" y="475310"/>
            <a:ext cx="741616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780" dirty="0"/>
              <a:t>Vertical</a:t>
            </a:r>
            <a:r>
              <a:rPr spc="-10" dirty="0"/>
              <a:t> </a:t>
            </a:r>
            <a:r>
              <a:rPr spc="850" dirty="0"/>
              <a:t>Structure</a:t>
            </a:r>
            <a:r>
              <a:rPr spc="-10" dirty="0"/>
              <a:t> </a:t>
            </a:r>
            <a:r>
              <a:rPr spc="-285" dirty="0"/>
              <a:t>CONT.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2192858"/>
            <a:ext cx="7658734" cy="36360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15" dirty="0">
                <a:latin typeface="Carlito"/>
                <a:cs typeface="Carlito"/>
              </a:rPr>
              <a:t>Mesosphere</a:t>
            </a:r>
            <a:r>
              <a:rPr sz="3200" spc="-15" dirty="0">
                <a:latin typeface="Arial"/>
                <a:cs typeface="Arial"/>
              </a:rPr>
              <a:t>- </a:t>
            </a:r>
            <a:r>
              <a:rPr sz="3200" spc="-120" dirty="0">
                <a:latin typeface="Arial"/>
                <a:cs typeface="Arial"/>
              </a:rPr>
              <a:t>Third layer </a:t>
            </a:r>
            <a:r>
              <a:rPr sz="3200" spc="-45" dirty="0">
                <a:latin typeface="Arial"/>
                <a:cs typeface="Arial"/>
              </a:rPr>
              <a:t>in </a:t>
            </a:r>
            <a:r>
              <a:rPr sz="3200" spc="-35" dirty="0">
                <a:latin typeface="Arial"/>
                <a:cs typeface="Arial"/>
              </a:rPr>
              <a:t>the</a:t>
            </a:r>
            <a:r>
              <a:rPr sz="3200" spc="-550" dirty="0">
                <a:latin typeface="Arial"/>
                <a:cs typeface="Arial"/>
              </a:rPr>
              <a:t> </a:t>
            </a:r>
            <a:r>
              <a:rPr sz="3200" spc="-120" dirty="0">
                <a:latin typeface="Arial"/>
                <a:cs typeface="Arial"/>
              </a:rPr>
              <a:t>atmosphere.  </a:t>
            </a:r>
            <a:r>
              <a:rPr sz="3200" spc="-195" dirty="0">
                <a:latin typeface="Arial"/>
                <a:cs typeface="Arial"/>
              </a:rPr>
              <a:t>Decreasing </a:t>
            </a:r>
            <a:r>
              <a:rPr sz="3200" spc="-100" dirty="0">
                <a:latin typeface="Arial"/>
                <a:cs typeface="Arial"/>
              </a:rPr>
              <a:t>temperatures. </a:t>
            </a:r>
            <a:r>
              <a:rPr sz="3200" spc="-140" dirty="0">
                <a:latin typeface="Arial"/>
                <a:cs typeface="Arial"/>
              </a:rPr>
              <a:t>Depth=Approx.  </a:t>
            </a:r>
            <a:r>
              <a:rPr sz="3200" spc="-145" dirty="0">
                <a:latin typeface="Arial"/>
                <a:cs typeface="Arial"/>
              </a:rPr>
              <a:t>80km(50</a:t>
            </a:r>
            <a:r>
              <a:rPr sz="3200" spc="-170" dirty="0">
                <a:latin typeface="Arial"/>
                <a:cs typeface="Arial"/>
              </a:rPr>
              <a:t> </a:t>
            </a:r>
            <a:r>
              <a:rPr sz="3200" spc="-114" dirty="0">
                <a:latin typeface="Arial"/>
                <a:cs typeface="Arial"/>
              </a:rPr>
              <a:t>miles).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Arial"/>
              <a:buChar char="•"/>
            </a:pPr>
            <a:endParaRPr sz="4650">
              <a:latin typeface="Arial"/>
              <a:cs typeface="Arial"/>
            </a:endParaRPr>
          </a:p>
          <a:p>
            <a:pPr marL="355600" marR="98044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15" dirty="0">
                <a:latin typeface="Carlito"/>
                <a:cs typeface="Carlito"/>
              </a:rPr>
              <a:t>Thermosphere</a:t>
            </a:r>
            <a:r>
              <a:rPr sz="3200" spc="-15" dirty="0">
                <a:latin typeface="Arial"/>
                <a:cs typeface="Arial"/>
              </a:rPr>
              <a:t>- </a:t>
            </a:r>
            <a:r>
              <a:rPr sz="3200" spc="-100" dirty="0">
                <a:latin typeface="Arial"/>
                <a:cs typeface="Arial"/>
              </a:rPr>
              <a:t>Outermost </a:t>
            </a:r>
            <a:r>
              <a:rPr sz="3200" spc="-125" dirty="0">
                <a:latin typeface="Arial"/>
                <a:cs typeface="Arial"/>
              </a:rPr>
              <a:t>layer </a:t>
            </a:r>
            <a:r>
              <a:rPr sz="3200" spc="-10" dirty="0">
                <a:latin typeface="Arial"/>
                <a:cs typeface="Arial"/>
              </a:rPr>
              <a:t>of  </a:t>
            </a:r>
            <a:r>
              <a:rPr sz="3200" spc="-120" dirty="0">
                <a:latin typeface="Arial"/>
                <a:cs typeface="Arial"/>
              </a:rPr>
              <a:t>atmosphere. </a:t>
            </a:r>
            <a:r>
              <a:rPr sz="3200" spc="-160" dirty="0">
                <a:latin typeface="Arial"/>
                <a:cs typeface="Arial"/>
              </a:rPr>
              <a:t>Increasing </a:t>
            </a:r>
            <a:r>
              <a:rPr sz="3200" spc="-100" dirty="0">
                <a:latin typeface="Arial"/>
                <a:cs typeface="Arial"/>
              </a:rPr>
              <a:t>temperatures.  </a:t>
            </a:r>
            <a:r>
              <a:rPr sz="3200" spc="-180" dirty="0">
                <a:latin typeface="Arial"/>
                <a:cs typeface="Arial"/>
              </a:rPr>
              <a:t>Depth=Begins </a:t>
            </a:r>
            <a:r>
              <a:rPr sz="3200" spc="-45" dirty="0">
                <a:latin typeface="Arial"/>
                <a:cs typeface="Arial"/>
              </a:rPr>
              <a:t>at</a:t>
            </a:r>
            <a:r>
              <a:rPr sz="3200" spc="-160" dirty="0">
                <a:latin typeface="Arial"/>
                <a:cs typeface="Arial"/>
              </a:rPr>
              <a:t> </a:t>
            </a:r>
            <a:r>
              <a:rPr sz="3200" spc="-145" dirty="0">
                <a:latin typeface="Arial"/>
                <a:cs typeface="Arial"/>
              </a:rPr>
              <a:t>80km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79826" y="475310"/>
            <a:ext cx="278765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50" dirty="0"/>
              <a:t>ADDITIONS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2192858"/>
            <a:ext cx="7447280" cy="254000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5600" marR="1242695" indent="-342900">
              <a:lnSpc>
                <a:spcPct val="100400"/>
              </a:lnSpc>
              <a:spcBef>
                <a:spcPts val="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65" dirty="0">
                <a:latin typeface="Carlito"/>
                <a:cs typeface="Carlito"/>
              </a:rPr>
              <a:t>Tropopause-</a:t>
            </a:r>
            <a:r>
              <a:rPr sz="2800" spc="-65" dirty="0">
                <a:latin typeface="Arial"/>
                <a:cs typeface="Arial"/>
              </a:rPr>
              <a:t>Transition </a:t>
            </a:r>
            <a:r>
              <a:rPr sz="2800" spc="-180" dirty="0">
                <a:latin typeface="Arial"/>
                <a:cs typeface="Arial"/>
              </a:rPr>
              <a:t>zone </a:t>
            </a:r>
            <a:r>
              <a:rPr sz="2800" spc="-90" dirty="0">
                <a:latin typeface="Arial"/>
                <a:cs typeface="Arial"/>
              </a:rPr>
              <a:t>where</a:t>
            </a:r>
            <a:r>
              <a:rPr sz="2800" spc="-260" dirty="0">
                <a:latin typeface="Arial"/>
                <a:cs typeface="Arial"/>
              </a:rPr>
              <a:t> </a:t>
            </a:r>
            <a:r>
              <a:rPr sz="2800" spc="-35" dirty="0">
                <a:latin typeface="Arial"/>
                <a:cs typeface="Arial"/>
              </a:rPr>
              <a:t>the  </a:t>
            </a:r>
            <a:r>
              <a:rPr sz="2800" spc="-70" dirty="0">
                <a:latin typeface="Arial"/>
                <a:cs typeface="Arial"/>
              </a:rPr>
              <a:t>temperature </a:t>
            </a:r>
            <a:r>
              <a:rPr sz="2800" spc="-229" dirty="0">
                <a:latin typeface="Arial"/>
                <a:cs typeface="Arial"/>
              </a:rPr>
              <a:t>ceases </a:t>
            </a:r>
            <a:r>
              <a:rPr sz="2800" spc="25" dirty="0">
                <a:latin typeface="Arial"/>
                <a:cs typeface="Arial"/>
              </a:rPr>
              <a:t>to</a:t>
            </a:r>
            <a:r>
              <a:rPr sz="2800" spc="-150" dirty="0">
                <a:latin typeface="Arial"/>
                <a:cs typeface="Arial"/>
              </a:rPr>
              <a:t> </a:t>
            </a:r>
            <a:r>
              <a:rPr sz="2800" spc="-160" dirty="0">
                <a:latin typeface="Arial"/>
                <a:cs typeface="Arial"/>
              </a:rPr>
              <a:t>decrease.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2800">
              <a:latin typeface="Arial"/>
              <a:cs typeface="Arial"/>
            </a:endParaRPr>
          </a:p>
          <a:p>
            <a:pPr marL="355600" marR="5080" indent="-342900">
              <a:lnSpc>
                <a:spcPct val="100400"/>
              </a:lnSpc>
              <a:spcBef>
                <a:spcPts val="21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60" dirty="0">
                <a:latin typeface="Carlito"/>
                <a:cs typeface="Carlito"/>
              </a:rPr>
              <a:t>Stratopause-</a:t>
            </a:r>
            <a:r>
              <a:rPr sz="2800" spc="-60" dirty="0">
                <a:latin typeface="Arial"/>
                <a:cs typeface="Arial"/>
              </a:rPr>
              <a:t>Top </a:t>
            </a:r>
            <a:r>
              <a:rPr sz="2800" spc="-10" dirty="0">
                <a:latin typeface="Arial"/>
                <a:cs typeface="Arial"/>
              </a:rPr>
              <a:t>of </a:t>
            </a:r>
            <a:r>
              <a:rPr sz="2800" spc="-105" dirty="0">
                <a:latin typeface="Arial"/>
                <a:cs typeface="Arial"/>
              </a:rPr>
              <a:t>stratosphere,</a:t>
            </a:r>
            <a:r>
              <a:rPr sz="2800" spc="-405" dirty="0">
                <a:latin typeface="Arial"/>
                <a:cs typeface="Arial"/>
              </a:rPr>
              <a:t> </a:t>
            </a:r>
            <a:r>
              <a:rPr sz="2800" spc="-90" dirty="0">
                <a:latin typeface="Arial"/>
                <a:cs typeface="Arial"/>
              </a:rPr>
              <a:t>temperatures  </a:t>
            </a:r>
            <a:r>
              <a:rPr sz="2800" spc="-80" dirty="0">
                <a:latin typeface="Arial"/>
                <a:cs typeface="Arial"/>
              </a:rPr>
              <a:t>continue </a:t>
            </a:r>
            <a:r>
              <a:rPr sz="2800" spc="20" dirty="0">
                <a:latin typeface="Arial"/>
                <a:cs typeface="Arial"/>
              </a:rPr>
              <a:t>to</a:t>
            </a:r>
            <a:r>
              <a:rPr sz="2800" spc="-204" dirty="0">
                <a:latin typeface="Arial"/>
                <a:cs typeface="Arial"/>
              </a:rPr>
              <a:t> </a:t>
            </a:r>
            <a:r>
              <a:rPr sz="2800" spc="-140" dirty="0">
                <a:latin typeface="Arial"/>
                <a:cs typeface="Arial"/>
              </a:rPr>
              <a:t>increase.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8676" y="475310"/>
            <a:ext cx="440944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50" dirty="0"/>
              <a:t>ADDITIONS</a:t>
            </a:r>
            <a:r>
              <a:rPr spc="-70" dirty="0"/>
              <a:t> </a:t>
            </a:r>
            <a:r>
              <a:rPr spc="-285" dirty="0"/>
              <a:t>CONT.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7565"/>
            <a:ext cx="7957184" cy="395859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355600" marR="574675" indent="-342900">
              <a:lnSpc>
                <a:spcPct val="101200"/>
              </a:lnSpc>
              <a:spcBef>
                <a:spcPts val="5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15" dirty="0">
                <a:latin typeface="Carlito"/>
                <a:cs typeface="Carlito"/>
              </a:rPr>
              <a:t>Ozone </a:t>
            </a:r>
            <a:r>
              <a:rPr sz="3200" b="1" spc="-20" dirty="0">
                <a:latin typeface="Carlito"/>
                <a:cs typeface="Carlito"/>
              </a:rPr>
              <a:t>Layer-</a:t>
            </a:r>
            <a:r>
              <a:rPr sz="2400" spc="-20" dirty="0">
                <a:latin typeface="Arial"/>
                <a:cs typeface="Arial"/>
              </a:rPr>
              <a:t>Within </a:t>
            </a:r>
            <a:r>
              <a:rPr sz="2400" spc="-30" dirty="0">
                <a:latin typeface="Arial"/>
                <a:cs typeface="Arial"/>
              </a:rPr>
              <a:t>the </a:t>
            </a:r>
            <a:r>
              <a:rPr sz="2400" spc="-90" dirty="0">
                <a:latin typeface="Arial"/>
                <a:cs typeface="Arial"/>
              </a:rPr>
              <a:t>stratosphere </a:t>
            </a:r>
            <a:r>
              <a:rPr sz="2400" spc="-75" dirty="0">
                <a:latin typeface="Arial"/>
                <a:cs typeface="Arial"/>
              </a:rPr>
              <a:t>where </a:t>
            </a:r>
            <a:r>
              <a:rPr sz="2400" spc="-30" dirty="0">
                <a:latin typeface="Arial"/>
                <a:cs typeface="Arial"/>
              </a:rPr>
              <a:t>the</a:t>
            </a:r>
            <a:r>
              <a:rPr sz="2400" spc="-440" dirty="0">
                <a:latin typeface="Arial"/>
                <a:cs typeface="Arial"/>
              </a:rPr>
              <a:t> </a:t>
            </a:r>
            <a:r>
              <a:rPr sz="2400" spc="-195" dirty="0">
                <a:latin typeface="Arial"/>
                <a:cs typeface="Arial"/>
              </a:rPr>
              <a:t>gas,  </a:t>
            </a:r>
            <a:r>
              <a:rPr sz="2400" spc="-130" dirty="0">
                <a:latin typeface="Arial"/>
                <a:cs typeface="Arial"/>
              </a:rPr>
              <a:t>ozone, </a:t>
            </a:r>
            <a:r>
              <a:rPr sz="2400" spc="-125" dirty="0">
                <a:latin typeface="Arial"/>
                <a:cs typeface="Arial"/>
              </a:rPr>
              <a:t>is</a:t>
            </a:r>
            <a:r>
              <a:rPr sz="2400" spc="-145" dirty="0">
                <a:latin typeface="Arial"/>
                <a:cs typeface="Arial"/>
              </a:rPr>
              <a:t> </a:t>
            </a:r>
            <a:r>
              <a:rPr sz="2400" spc="-80" dirty="0">
                <a:latin typeface="Arial"/>
                <a:cs typeface="Arial"/>
              </a:rPr>
              <a:t>abundant.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Font typeface="Arial"/>
              <a:buChar char="•"/>
            </a:pPr>
            <a:endParaRPr sz="2150">
              <a:latin typeface="Arial"/>
              <a:cs typeface="Arial"/>
            </a:endParaRPr>
          </a:p>
          <a:p>
            <a:pPr marL="355600" marR="80645" indent="-342900">
              <a:lnSpc>
                <a:spcPct val="1012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45" dirty="0">
                <a:latin typeface="Carlito"/>
                <a:cs typeface="Carlito"/>
              </a:rPr>
              <a:t>Mesopause-</a:t>
            </a:r>
            <a:r>
              <a:rPr sz="2400" spc="-45" dirty="0">
                <a:latin typeface="Arial"/>
                <a:cs typeface="Arial"/>
              </a:rPr>
              <a:t>Very </a:t>
            </a:r>
            <a:r>
              <a:rPr sz="2400" spc="-15" dirty="0">
                <a:latin typeface="Arial"/>
                <a:cs typeface="Arial"/>
              </a:rPr>
              <a:t>top </a:t>
            </a:r>
            <a:r>
              <a:rPr sz="2400" spc="-10" dirty="0">
                <a:latin typeface="Arial"/>
                <a:cs typeface="Arial"/>
              </a:rPr>
              <a:t>of</a:t>
            </a:r>
            <a:r>
              <a:rPr sz="2400" spc="-495" dirty="0">
                <a:latin typeface="Arial"/>
                <a:cs typeface="Arial"/>
              </a:rPr>
              <a:t> </a:t>
            </a:r>
            <a:r>
              <a:rPr sz="2400" spc="-30" dirty="0">
                <a:latin typeface="Arial"/>
                <a:cs typeface="Arial"/>
              </a:rPr>
              <a:t>the </a:t>
            </a:r>
            <a:r>
              <a:rPr sz="2400" spc="-125" dirty="0">
                <a:latin typeface="Arial"/>
                <a:cs typeface="Arial"/>
              </a:rPr>
              <a:t>mesosphere, </a:t>
            </a:r>
            <a:r>
              <a:rPr sz="2400" spc="-65" dirty="0">
                <a:latin typeface="Arial"/>
                <a:cs typeface="Arial"/>
              </a:rPr>
              <a:t>continuing </a:t>
            </a:r>
            <a:r>
              <a:rPr sz="2400" spc="-15" dirty="0">
                <a:latin typeface="Arial"/>
                <a:cs typeface="Arial"/>
              </a:rPr>
              <a:t>into  </a:t>
            </a:r>
            <a:r>
              <a:rPr sz="2400" spc="-25" dirty="0">
                <a:latin typeface="Arial"/>
                <a:cs typeface="Arial"/>
              </a:rPr>
              <a:t>the</a:t>
            </a:r>
            <a:r>
              <a:rPr sz="2400" spc="-145" dirty="0">
                <a:latin typeface="Arial"/>
                <a:cs typeface="Arial"/>
              </a:rPr>
              <a:t> </a:t>
            </a:r>
            <a:r>
              <a:rPr sz="2400" spc="-75" dirty="0">
                <a:latin typeface="Arial"/>
                <a:cs typeface="Arial"/>
              </a:rPr>
              <a:t>thermosphere.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Font typeface="Arial"/>
              <a:buChar char="•"/>
            </a:pPr>
            <a:endParaRPr sz="2150">
              <a:latin typeface="Arial"/>
              <a:cs typeface="Arial"/>
            </a:endParaRPr>
          </a:p>
          <a:p>
            <a:pPr marL="355600" marR="5080" indent="-342900">
              <a:lnSpc>
                <a:spcPct val="1012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60" dirty="0">
                <a:latin typeface="Carlito"/>
                <a:cs typeface="Carlito"/>
              </a:rPr>
              <a:t>Ionosphere-</a:t>
            </a:r>
            <a:r>
              <a:rPr sz="2400" spc="-60" dirty="0">
                <a:latin typeface="Arial"/>
                <a:cs typeface="Arial"/>
              </a:rPr>
              <a:t>Extends </a:t>
            </a:r>
            <a:r>
              <a:rPr sz="2400" spc="-25" dirty="0">
                <a:latin typeface="Arial"/>
                <a:cs typeface="Arial"/>
              </a:rPr>
              <a:t>from </a:t>
            </a:r>
            <a:r>
              <a:rPr sz="2400" spc="-30" dirty="0">
                <a:latin typeface="Arial"/>
                <a:cs typeface="Arial"/>
              </a:rPr>
              <a:t>the </a:t>
            </a:r>
            <a:r>
              <a:rPr sz="2400" spc="-70" dirty="0">
                <a:latin typeface="Arial"/>
                <a:cs typeface="Arial"/>
              </a:rPr>
              <a:t>upper </a:t>
            </a:r>
            <a:r>
              <a:rPr sz="2400" spc="-130" dirty="0">
                <a:latin typeface="Arial"/>
                <a:cs typeface="Arial"/>
              </a:rPr>
              <a:t>mesopshere </a:t>
            </a:r>
            <a:r>
              <a:rPr sz="2400" spc="-10" dirty="0">
                <a:latin typeface="Arial"/>
                <a:cs typeface="Arial"/>
              </a:rPr>
              <a:t>into</a:t>
            </a:r>
            <a:r>
              <a:rPr sz="2400" spc="-505" dirty="0">
                <a:latin typeface="Arial"/>
                <a:cs typeface="Arial"/>
              </a:rPr>
              <a:t> </a:t>
            </a:r>
            <a:r>
              <a:rPr sz="2400" spc="-35" dirty="0">
                <a:latin typeface="Arial"/>
                <a:cs typeface="Arial"/>
              </a:rPr>
              <a:t>the  </a:t>
            </a:r>
            <a:r>
              <a:rPr sz="2400" spc="-75" dirty="0">
                <a:latin typeface="Arial"/>
                <a:cs typeface="Arial"/>
              </a:rPr>
              <a:t>thermosphere.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0"/>
            <a:ext cx="8229600" cy="6172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222044" y="6343599"/>
            <a:ext cx="64662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40" dirty="0">
                <a:latin typeface="Arial"/>
                <a:cs typeface="Arial"/>
                <a:hlinkClick r:id="rId3"/>
              </a:rPr>
              <a:t>http://burro.cwru.edu/Academics/Astr201/Atmosphere/structure.jpg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6653" y="475310"/>
            <a:ext cx="793750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90" dirty="0"/>
              <a:t>COMPOSITION </a:t>
            </a:r>
            <a:r>
              <a:rPr spc="-229" dirty="0"/>
              <a:t>OF</a:t>
            </a:r>
            <a:r>
              <a:rPr spc="240" dirty="0"/>
              <a:t> </a:t>
            </a:r>
            <a:r>
              <a:rPr spc="-140" dirty="0"/>
              <a:t>ATMOSPHERE</a:t>
            </a:r>
          </a:p>
        </p:txBody>
      </p:sp>
      <p:sp>
        <p:nvSpPr>
          <p:cNvPr id="3" name="object 3"/>
          <p:cNvSpPr/>
          <p:nvPr/>
        </p:nvSpPr>
        <p:spPr>
          <a:xfrm>
            <a:off x="2133600" y="1981200"/>
            <a:ext cx="4889500" cy="42799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472</Words>
  <Application>Microsoft Office PowerPoint</Application>
  <PresentationFormat>On-screen Show (4:3)</PresentationFormat>
  <Paragraphs>57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Carlito</vt:lpstr>
      <vt:lpstr>Times New Roman</vt:lpstr>
      <vt:lpstr>Office Theme</vt:lpstr>
      <vt:lpstr>PowerPoint Presentation</vt:lpstr>
      <vt:lpstr>Terms</vt:lpstr>
      <vt:lpstr>CRAZY FACT</vt:lpstr>
      <vt:lpstr>Vertical Structure</vt:lpstr>
      <vt:lpstr>Vertical Structure CONT.</vt:lpstr>
      <vt:lpstr>ADDITIONS</vt:lpstr>
      <vt:lpstr>ADDITIONS CONT.</vt:lpstr>
      <vt:lpstr>PowerPoint Presentation</vt:lpstr>
      <vt:lpstr>COMPOSITION OF ATMOSPHERE</vt:lpstr>
      <vt:lpstr>PowerPoint Presentation</vt:lpstr>
      <vt:lpstr>Relevant Terms</vt:lpstr>
      <vt:lpstr>Gases Making Up Atmosphere</vt:lpstr>
      <vt:lpstr>PowerPoint Presentation</vt:lpstr>
      <vt:lpstr>RESOURCES</vt:lpstr>
      <vt:lpstr>The 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Srinivas Acharya</cp:lastModifiedBy>
  <cp:revision>1</cp:revision>
  <dcterms:created xsi:type="dcterms:W3CDTF">2022-03-26T03:59:58Z</dcterms:created>
  <dcterms:modified xsi:type="dcterms:W3CDTF">2022-03-26T04:06:55Z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2011-10-13T00:00:00Z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2022-03-26T00:00:00Z</vt:filetime>
  </property>
</Properties>
</file>