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70" r:id="rId4"/>
    <p:sldId id="268" r:id="rId5"/>
    <p:sldId id="271" r:id="rId6"/>
    <p:sldId id="272" r:id="rId7"/>
    <p:sldId id="273" r:id="rId8"/>
    <p:sldId id="274" r:id="rId9"/>
    <p:sldId id="275" r:id="rId10"/>
    <p:sldId id="278" r:id="rId11"/>
    <p:sldId id="280" r:id="rId12"/>
    <p:sldId id="269" r:id="rId13"/>
    <p:sldId id="257" r:id="rId14"/>
    <p:sldId id="258" r:id="rId15"/>
    <p:sldId id="259" r:id="rId16"/>
    <p:sldId id="260" r:id="rId17"/>
    <p:sldId id="261" r:id="rId18"/>
    <p:sldId id="262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E252C-32BE-4CE1-9702-12CDFAF50F20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E4065-FDAB-4D8A-8960-5C3440A63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9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E4065-FDAB-4D8A-8960-5C3440A63BB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33CD-7208-445B-9E84-B047F42B147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D125-92D8-417A-9498-0794B2140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33CD-7208-445B-9E84-B047F42B147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D125-92D8-417A-9498-0794B2140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33CD-7208-445B-9E84-B047F42B147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D125-92D8-417A-9498-0794B2140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33CD-7208-445B-9E84-B047F42B147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D125-92D8-417A-9498-0794B2140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33CD-7208-445B-9E84-B047F42B147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D125-92D8-417A-9498-0794B2140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33CD-7208-445B-9E84-B047F42B147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D125-92D8-417A-9498-0794B2140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33CD-7208-445B-9E84-B047F42B147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D125-92D8-417A-9498-0794B2140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33CD-7208-445B-9E84-B047F42B147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D125-92D8-417A-9498-0794B2140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33CD-7208-445B-9E84-B047F42B147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D125-92D8-417A-9498-0794B2140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33CD-7208-445B-9E84-B047F42B147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D125-92D8-417A-9498-0794B2140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33CD-7208-445B-9E84-B047F42B147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D125-92D8-417A-9498-0794B2140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533CD-7208-445B-9E84-B047F42B147D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9D125-92D8-417A-9498-0794B2140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Leadership: What Is It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leadershi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315325" cy="4676775"/>
          </a:xfrm>
          <a:prstGeom prst="rect">
            <a:avLst/>
          </a:prstGeom>
        </p:spPr>
      </p:pic>
      <p:sp>
        <p:nvSpPr>
          <p:cNvPr id="20482" name="AutoShape 2" descr="Utkal University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52400"/>
            <a:ext cx="6522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Behavioral theory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These theories of leadership are based upon the belief that great leaders are made, not born.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Rooted in behaviorism, this leadership[ theory focuses on the actions of leaders not on mental qualities or internal states.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According to this theory, people can learn to become leaders through teaching and observation.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behavior approach says that anyone who adopts the appropriate behavior can be a good leader.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76200"/>
            <a:ext cx="704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Contingency theory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 this theory, the success of the leader is a function of various contingencies in the form of subordinate, tasks ,and/or group variables. </a:t>
            </a:r>
          </a:p>
          <a:p>
            <a:pPr algn="just"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The leaders who are very effective at one place and time may become unsuccessful either when transplanted to another situation or when the factors around them change.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04800"/>
            <a:ext cx="5648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Who is a leader?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683127"/>
            <a:ext cx="487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 One that leads or guides.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One who is in charge or in command of others.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One who heads a political party or organization.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One who has influence or power, especially  of a political  nature.</a:t>
            </a:r>
          </a:p>
        </p:txBody>
      </p:sp>
      <p:pic>
        <p:nvPicPr>
          <p:cNvPr id="4" name="Picture 3" descr="leader adn 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057400"/>
            <a:ext cx="37592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ader-communi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819400"/>
            <a:ext cx="4572001" cy="3387792"/>
          </a:xfrm>
          <a:prstGeom prst="rect">
            <a:avLst/>
          </a:prstGeom>
        </p:spPr>
      </p:pic>
      <p:pic>
        <p:nvPicPr>
          <p:cNvPr id="3" name="Picture 2" descr="leadership sub hea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0"/>
            <a:ext cx="4988052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981200"/>
            <a:ext cx="502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Characteristics of Leadership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Empathy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Consistency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Honesty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Direction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Communication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Needs support from all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sential leadership skills.png"/>
          <p:cNvPicPr>
            <a:picLocks noChangeAspect="1"/>
          </p:cNvPicPr>
          <p:nvPr/>
        </p:nvPicPr>
        <p:blipFill>
          <a:blip r:embed="rId3"/>
          <a:srcRect b="11250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PORTANCE-OF-LEADERSHIP.png"/>
          <p:cNvPicPr>
            <a:picLocks noChangeAspect="1"/>
          </p:cNvPicPr>
          <p:nvPr/>
        </p:nvPicPr>
        <p:blipFill>
          <a:blip r:embed="rId2"/>
          <a:srcRect t="27282" b="33772"/>
          <a:stretch>
            <a:fillRect/>
          </a:stretch>
        </p:blipFill>
        <p:spPr>
          <a:xfrm>
            <a:off x="381000" y="152400"/>
            <a:ext cx="8410575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209800"/>
            <a:ext cx="419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Initiates action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Motivation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Providing guidance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Creating confidence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Co-ordination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Effective planning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Inspiration &amp; motivation.</a:t>
            </a:r>
          </a:p>
        </p:txBody>
      </p:sp>
      <p:pic>
        <p:nvPicPr>
          <p:cNvPr id="5" name="Picture 4" descr="orchestra pla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590800"/>
            <a:ext cx="3729182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Difference between </a:t>
            </a:r>
          </a:p>
          <a:p>
            <a:pPr algn="ctr"/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manager 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 Leader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858537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Manager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Manage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Organize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Plans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Co-ordinate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Follow the vision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Evaluates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Facilitates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Budgeting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1828800"/>
            <a:ext cx="381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Leader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Inspire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Motivate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Coach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Establish Direction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Lead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Seek opportunities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Support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Empower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152400"/>
            <a:ext cx="570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Role of a leader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739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 leader’s role is always to ensure his/her team achieves the task in hand, but an effective leader will also ensure they meet more subtle requirement.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9275" y="1554301"/>
            <a:ext cx="491352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orte" pitchFamily="66" charset="0"/>
              </a:rPr>
              <a:t>Thank </a:t>
            </a:r>
          </a:p>
          <a:p>
            <a:pPr algn="ctr"/>
            <a:r>
              <a:rPr lang="en-US" sz="10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orte" pitchFamily="66" charset="0"/>
              </a:rPr>
              <a:t>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Introduction Presentati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Introduction Presentati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Introduction Presentati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Introduction Presentati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AutoShape 10" descr="Introduction Presentati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8" name="AutoShape 12" descr="Introduction Presentati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0" name="AutoShape 14" descr="Introduction Presentati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2" name="AutoShape 16" descr="Introduction Presentati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4" name="AutoShape 18" descr="Introduction Presentati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" name="AutoShape 20" descr="Introduction Presentati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8" name="AutoShape 22" descr="Introduction Presentati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0" name="AutoShape 24" descr="Introduction Presentati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2" name="AutoShape 26" descr="Introduction Presentati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46500" y="152400"/>
            <a:ext cx="4730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13716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Leadership is the one of the most important                      function of management which involves directing, influencing &amp; motivating employees to perform.</a:t>
            </a:r>
          </a:p>
          <a:p>
            <a:pPr algn="just">
              <a:buFont typeface="Wingdings" pitchFamily="2" charset="2"/>
              <a:buChar char="q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Leadership is an important subject for managers because of the critical role leaders play in a group and organizational effectiveness.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definition.png"/>
          <p:cNvPicPr>
            <a:picLocks noChangeAspect="1"/>
          </p:cNvPicPr>
          <p:nvPr/>
        </p:nvPicPr>
        <p:blipFill>
          <a:blip r:embed="rId2"/>
          <a:srcRect b="10588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er druc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7" y="4267200"/>
            <a:ext cx="5738813" cy="22717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76200"/>
            <a:ext cx="3554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definition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According to Peter Drucker, “leadership is shifting of own vision to higher shifts, the raising of man’s performance to higher standards, the building of man’s personality beyond its normal limitations.”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er leadership ski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tors of leadersh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1371600"/>
            <a:ext cx="4848225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7270"/>
            <a:ext cx="9301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Four factors of leadership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ree-types-of-managment-styl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47800"/>
            <a:ext cx="5257800" cy="48798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228600"/>
            <a:ext cx="6776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Styles of leadership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"/>
            <a:ext cx="7609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Theories of leadership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TRAIT THEORY 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BEHAVIORAL THEORY 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CONTINGENCY THEORY 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SITUATIONAL THEORY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9203" y="228600"/>
            <a:ext cx="4332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TRAIT THEORY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Trait theories of Leadership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8194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971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Ambition and Energy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52578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28194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40386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40386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2578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0200" y="2971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Desire to Lead 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4038600" y="3048000"/>
            <a:ext cx="1143000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4038600" y="4267200"/>
            <a:ext cx="1143000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4038600" y="5410200"/>
            <a:ext cx="1143000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4191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Honesty and Integrity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4267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Self-Confidence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5486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Intelligence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0200" y="5410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Job-Relevant Knowledge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426</Words>
  <Application>Microsoft Office PowerPoint</Application>
  <PresentationFormat>On-screen Show (4:3)</PresentationFormat>
  <Paragraphs>72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</dc:creator>
  <cp:lastModifiedBy>Lenovo</cp:lastModifiedBy>
  <cp:revision>45</cp:revision>
  <dcterms:created xsi:type="dcterms:W3CDTF">2021-06-28T02:56:39Z</dcterms:created>
  <dcterms:modified xsi:type="dcterms:W3CDTF">2021-12-23T14:41:23Z</dcterms:modified>
</cp:coreProperties>
</file>